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sldIdLst>
    <p:sldId id="277" r:id="rId2"/>
    <p:sldId id="274" r:id="rId3"/>
    <p:sldId id="278" r:id="rId4"/>
    <p:sldId id="279" r:id="rId5"/>
    <p:sldId id="280" r:id="rId6"/>
    <p:sldId id="281" r:id="rId7"/>
    <p:sldId id="282" r:id="rId8"/>
    <p:sldId id="292" r:id="rId9"/>
    <p:sldId id="321" r:id="rId10"/>
    <p:sldId id="307" r:id="rId11"/>
    <p:sldId id="283" r:id="rId12"/>
    <p:sldId id="295" r:id="rId13"/>
    <p:sldId id="323" r:id="rId14"/>
    <p:sldId id="324" r:id="rId15"/>
    <p:sldId id="284" r:id="rId16"/>
    <p:sldId id="285" r:id="rId17"/>
    <p:sldId id="311" r:id="rId18"/>
    <p:sldId id="333" r:id="rId19"/>
    <p:sldId id="286" r:id="rId20"/>
    <p:sldId id="336" r:id="rId21"/>
    <p:sldId id="334" r:id="rId22"/>
    <p:sldId id="287" r:id="rId23"/>
    <p:sldId id="288" r:id="rId24"/>
    <p:sldId id="289" r:id="rId25"/>
    <p:sldId id="312" r:id="rId26"/>
    <p:sldId id="331" r:id="rId27"/>
    <p:sldId id="290" r:id="rId28"/>
    <p:sldId id="335" r:id="rId29"/>
    <p:sldId id="291" r:id="rId30"/>
    <p:sldId id="293" r:id="rId31"/>
    <p:sldId id="328" r:id="rId32"/>
    <p:sldId id="294" r:id="rId33"/>
    <p:sldId id="32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5145" autoAdjust="0"/>
  </p:normalViewPr>
  <p:slideViewPr>
    <p:cSldViewPr>
      <p:cViewPr varScale="1">
        <p:scale>
          <a:sx n="87" d="100"/>
          <a:sy n="87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s50ruz.schoolrm.ru/sveden/employees/19274/347854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80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4286257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422748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Министерство образования РМ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357298"/>
            <a:ext cx="2596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357430"/>
            <a:ext cx="8572528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430780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Косовой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Иркям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Шамилевны</a:t>
            </a:r>
            <a:endParaRPr lang="ru-RU" sz="2800" b="1" dirty="0" smtClean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357562"/>
            <a:ext cx="19785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214818"/>
            <a:ext cx="82868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Структурного подразделения «Детский сад № 50»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дошкольного образовательного учреждения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сад «Радуга» комбинированного вида»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Рузаевского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196752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«Рузаевская газета» №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  от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24.11.2021 г.</a:t>
            </a:r>
          </a:p>
        </p:txBody>
      </p:sp>
      <p:pic>
        <p:nvPicPr>
          <p:cNvPr id="1026" name="Picture 2" descr="C:\Users\Максим\Desktop\удалить\2 страниц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68443"/>
            <a:ext cx="4894634" cy="59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0"/>
            <a:ext cx="574138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Результаты участия воспитанников в</a:t>
            </a:r>
          </a:p>
          <a:p>
            <a:pPr algn="ctr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71563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конкурсах;</a:t>
            </a:r>
          </a:p>
          <a:p>
            <a:pPr marL="1071563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выставках;</a:t>
            </a:r>
          </a:p>
          <a:p>
            <a:pPr marL="1071563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турнирах;</a:t>
            </a:r>
          </a:p>
          <a:p>
            <a:pPr marL="1071563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соревнованиях;</a:t>
            </a:r>
          </a:p>
          <a:p>
            <a:pPr marL="1071563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акциях;</a:t>
            </a:r>
          </a:p>
          <a:p>
            <a:pPr marL="1071563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фестивалях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65516"/>
            <a:ext cx="5184576" cy="5987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C:\Users\1\OneDrive\%D0%A0%D0%B0%D0%B1%D0%BE%D1%87%D0%B8%D0%B9 %D1%81%D1%82%D0%BE%D0%BB\%D0%B4%D0%B8%D0%BF%D0%BB%D0%BE%D0%BC %D0%B8%D0%B7%D0%BE%D1%81%D0%B8%D0%BC%D0%BE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C:\Users\1\OneDrive\%D0%A0%D0%B0%D0%B1%D0%BE%D1%87%D0%B8%D0%B9 %D1%81%D1%82%D0%BE%D0%BB\%D0%B4%D0%B8%D0%BF%D0%BB%D0%BE%D0%BC %D0%B8%D0%B7%D0%BE%D1%81%D0%B8%D0%BC%D0%BE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04664"/>
            <a:ext cx="4183447" cy="6069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22" y="404664"/>
            <a:ext cx="39157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58127"/>
            <a:ext cx="4464496" cy="61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99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Наличие авторских программ, методических пособий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 практических конференциях, педагогических чтениях, семинарах, секциях, форумах, радиопередачах (очно)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47483"/>
            <a:ext cx="3600400" cy="495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3718"/>
            <a:ext cx="4358660" cy="59961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188" y="423718"/>
            <a:ext cx="4175533" cy="574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0686" y="367507"/>
            <a:ext cx="3526083" cy="34563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2204864"/>
            <a:ext cx="5480641" cy="428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9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57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Проведение открытых занятий, мастер- классов, мероприятий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236" y="853429"/>
            <a:ext cx="4122972" cy="567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571480"/>
            <a:ext cx="4929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26.02.1983г.</a:t>
            </a:r>
          </a:p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высшее,  ГОУВПО  МГПИ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им.М.Е.Евсевьева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«Педагогика и методика дошкольного образования» с доп. специальностью «Педагогика и психология».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Диплом  ВСА№ 0065431, 2005г.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Организатор-методист дошкольного образования.</a:t>
            </a:r>
          </a:p>
          <a:p>
            <a:pPr algn="just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Общий трудовой стаж: 17 лет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Общий педагогический стаж: 6 лет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Стаж работы в данной организации: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лет</a:t>
            </a:r>
          </a:p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Дата последней аттестации: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"Современные подходы к организации образования дошкольников", в объеме 72 ч., Государственное бюджетное образовательное учреждение дополнительного профессионального образования (повышения квалификации)специалистов МРИО, 2019 г.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13" y="1196752"/>
            <a:ext cx="3610745" cy="4294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93" y="353190"/>
            <a:ext cx="4373658" cy="6016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37"/>
          <a:stretch/>
        </p:blipFill>
        <p:spPr>
          <a:xfrm>
            <a:off x="4761316" y="416400"/>
            <a:ext cx="4094273" cy="54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25" y="476672"/>
            <a:ext cx="3611690" cy="5544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40000">
            <a:off x="4407152" y="386125"/>
            <a:ext cx="4018634" cy="478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500042"/>
            <a:ext cx="40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Экспертная деятельность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педагога: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комиссиях, педагогических сообществах,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жюри конкурсов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726" y="1484784"/>
            <a:ext cx="3643522" cy="501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80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Позитивные результаты работы с воспитанниками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61707"/>
            <a:ext cx="3960440" cy="5448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455" y="950754"/>
            <a:ext cx="3968402" cy="5459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96285"/>
            <a:ext cx="4263670" cy="5865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78162"/>
            <a:ext cx="4176319" cy="603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58127"/>
            <a:ext cx="4464496" cy="61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618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Качество взаимодействия с родителями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65195"/>
            <a:ext cx="3913582" cy="5383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08720"/>
            <a:ext cx="3932733" cy="5410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76672"/>
            <a:ext cx="4292774" cy="59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5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Работа с детьми из социально-неблагополучных семей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84" y="918157"/>
            <a:ext cx="4104456" cy="5646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346" y="958962"/>
            <a:ext cx="4064707" cy="559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317" y="2204864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428604"/>
            <a:ext cx="22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C:\Users\%D1%8D%D0%B4%D1%83%D0%B0%D1%80%D0%B4\Music\%D0%91%D0%B5%D0%B7%D1%8B%D0%BC%D1%8F%D0%BD%D0%BD%D1%8B%D0%B9 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Users\%D1%8D%D0%B4%D1%83%D0%B0%D1%80%D0%B4\Music\%D0%91%D0%B5%D0%B7%D1%8B%D0%BC%D1%8F%D0%BD%D0%BD%D1%8B%D0%B9 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073454"/>
            <a:ext cx="3600526" cy="4953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4" y="1044351"/>
            <a:ext cx="3527177" cy="485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Участие педагога в профессиональных конкурсах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2338876" y="854848"/>
            <a:ext cx="4102952" cy="56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94691"/>
            <a:ext cx="4464496" cy="6141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02" y="368660"/>
            <a:ext cx="4299414" cy="60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571480"/>
            <a:ext cx="3807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304" y="1012252"/>
            <a:ext cx="4032449" cy="554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606" y="343684"/>
            <a:ext cx="4483012" cy="6167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62954"/>
            <a:ext cx="4116684" cy="61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714356"/>
            <a:ext cx="707236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Обобщенный педагогический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теме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/>
              <a:t>«Экологическое воспитание дошкольников через ознакомление с природой родного края»</a:t>
            </a:r>
          </a:p>
          <a:p>
            <a:pPr algn="ctr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Косовой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Иркям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Шамилевны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 на сайте</a:t>
            </a:r>
            <a:r>
              <a:rPr lang="ru-RU" sz="2000" b="1" dirty="0" smtClean="0"/>
              <a:t> </a:t>
            </a:r>
            <a:r>
              <a:rPr lang="en-US" sz="2000" b="1" dirty="0" smtClean="0">
                <a:hlinkClick r:id="rId2"/>
              </a:rPr>
              <a:t>https://ds50ruz.schoolrm.ru/sveden/employees/19274/347854/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785813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Антиплагиат</a:t>
            </a:r>
            <a:endParaRPr lang="ru-RU" sz="2400" b="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763103" cy="49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28604"/>
            <a:ext cx="7676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Участие в инновационной (экспериментальной) деятельности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ксим\Desktop\справки\2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52" y="1196752"/>
            <a:ext cx="41435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262" y="1023076"/>
            <a:ext cx="3869776" cy="5243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32656"/>
            <a:ext cx="2770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Наставничество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428604"/>
            <a:ext cx="348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Наличие публикаций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978" y="904535"/>
            <a:ext cx="4047775" cy="5476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6840760" cy="50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8">
      <a:dk1>
        <a:sysClr val="windowText" lastClr="000000"/>
      </a:dk1>
      <a:lt1>
        <a:srgbClr val="33CCCC"/>
      </a:lt1>
      <a:dk2>
        <a:srgbClr val="464646"/>
      </a:dk2>
      <a:lt2>
        <a:srgbClr val="33CCCC"/>
      </a:lt2>
      <a:accent1>
        <a:srgbClr val="A3171E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D2D3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314</Words>
  <Application>Microsoft Office PowerPoint</Application>
  <PresentationFormat>Экран (4:3)</PresentationFormat>
  <Paragraphs>64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Антиплагиат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Денис Денис</cp:lastModifiedBy>
  <cp:revision>245</cp:revision>
  <dcterms:created xsi:type="dcterms:W3CDTF">2015-11-19T18:08:02Z</dcterms:created>
  <dcterms:modified xsi:type="dcterms:W3CDTF">2022-02-12T14:15:04Z</dcterms:modified>
</cp:coreProperties>
</file>