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1" r:id="rId2"/>
    <p:sldId id="422" r:id="rId3"/>
    <p:sldId id="279" r:id="rId4"/>
    <p:sldId id="423" r:id="rId5"/>
    <p:sldId id="424" r:id="rId6"/>
    <p:sldId id="425" r:id="rId7"/>
    <p:sldId id="426" r:id="rId8"/>
    <p:sldId id="287" r:id="rId9"/>
    <p:sldId id="289" r:id="rId10"/>
    <p:sldId id="344" r:id="rId11"/>
    <p:sldId id="291" r:id="rId12"/>
    <p:sldId id="398" r:id="rId13"/>
    <p:sldId id="415" r:id="rId14"/>
    <p:sldId id="395" r:id="rId15"/>
    <p:sldId id="388" r:id="rId16"/>
    <p:sldId id="308" r:id="rId17"/>
    <p:sldId id="356" r:id="rId18"/>
    <p:sldId id="346" r:id="rId19"/>
    <p:sldId id="312" r:id="rId20"/>
    <p:sldId id="378" r:id="rId21"/>
    <p:sldId id="408" r:id="rId22"/>
    <p:sldId id="320" r:id="rId23"/>
    <p:sldId id="405" r:id="rId24"/>
    <p:sldId id="410" r:id="rId25"/>
    <p:sldId id="322" r:id="rId26"/>
    <p:sldId id="411" r:id="rId27"/>
    <p:sldId id="328" r:id="rId28"/>
    <p:sldId id="413" r:id="rId29"/>
    <p:sldId id="370" r:id="rId30"/>
    <p:sldId id="329" r:id="rId31"/>
    <p:sldId id="294" r:id="rId32"/>
    <p:sldId id="402" r:id="rId33"/>
    <p:sldId id="389" r:id="rId34"/>
    <p:sldId id="357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961FF"/>
    <a:srgbClr val="2975FF"/>
    <a:srgbClr val="333333"/>
    <a:srgbClr val="B92D14"/>
    <a:srgbClr val="35759D"/>
    <a:srgbClr val="35B19D"/>
    <a:srgbClr val="9C6834"/>
    <a:srgbClr val="4D4D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5596" autoAdjust="0"/>
  </p:normalViewPr>
  <p:slideViewPr>
    <p:cSldViewPr>
      <p:cViewPr varScale="1">
        <p:scale>
          <a:sx n="76" d="100"/>
          <a:sy n="76" d="100"/>
        </p:scale>
        <p:origin x="-13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="" xmlns:a16="http://schemas.microsoft.com/office/drawing/2014/main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="" xmlns:a16="http://schemas.microsoft.com/office/drawing/2014/main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="" xmlns:a16="http://schemas.microsoft.com/office/drawing/2014/main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7216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D7881-7BC6-423D-A6AC-809333BD93A5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309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2261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206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2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86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3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692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837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19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82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59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44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613CA340-4969-4759-A3E7-E54A09165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F495EE9F-84DB-45D5-987F-3EAF4A213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AAA30-E0AC-417B-803C-6627656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F5BD08D-2320-4C73-9147-6CA15F47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66E5F12-F802-43EF-A02D-CB4694DD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99FF6DF-7945-4ABF-858F-CA364BB4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E8418-A109-4DDE-BB71-1D72DA6F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644F91-C5B2-4927-871E-131AE045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94C599-2DE2-45EB-BABE-68130F33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8D3EF2-17FC-469D-9D35-C891C9A3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6AFCD2-AA0A-4769-987E-4943BDC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ADFDB6-004E-4CAD-A1FA-734C4B02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6EABE64-3270-4ED0-90A9-959C80C3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4325FB-B3C1-45E7-8570-A36F1A09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9D6D8AD-4BBA-47F6-936F-90F8B848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A105FCF-7D1A-4BA4-BEFF-F4772F22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7A54C1-6E2C-4CFF-BE2D-7725AA55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B488951-46DD-4345-87C3-ABE75E807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7F597E-848F-4A3B-946E-287BB4B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DC62F1-0668-4409-A15C-5EB3CB7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CD243A-1F4F-4C87-A4E3-D98049B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B90BEBF-681F-43A2-86C4-F77C7738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8E9431-0FF3-4148-8627-8F012FFE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2CDD32-31D8-489A-905E-0A920535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B6B2B0-5DCF-4DD6-A722-F9DFE3706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117sar.schoolrm.ru/sveden/employees/10047/498600/" TargetMode="External"/><Relationship Id="rId5" Type="http://schemas.openxmlformats.org/officeDocument/2006/relationships/hyperlink" Target="http://ds117sar.schoolrm.ru/sveden/employees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4756"/>
            <a:ext cx="9131453" cy="68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961635-E5B8-40EB-AF28-390670C5BD50}"/>
              </a:ext>
            </a:extLst>
          </p:cNvPr>
          <p:cNvSpPr/>
          <p:nvPr/>
        </p:nvSpPr>
        <p:spPr>
          <a:xfrm>
            <a:off x="241300" y="112714"/>
            <a:ext cx="8153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96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85728"/>
            <a:ext cx="8143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Саранск</a:t>
            </a:r>
            <a:b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Департамент по социальной  политике</a:t>
            </a:r>
            <a:b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b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«Детский сад № 117»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000240"/>
            <a:ext cx="66437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участницы конкурса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профессионального мастерства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«ВОСПИТАТЕЛЬ  ГОДА – 2023»,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«Детский сад № 117»</a:t>
            </a:r>
          </a:p>
          <a:p>
            <a:pPr marL="0" indent="0" algn="ctr">
              <a:buNone/>
            </a:pPr>
            <a:r>
              <a:rPr lang="ru-RU" sz="3200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Ветвинской</a:t>
            </a:r>
            <a:r>
              <a:rPr lang="ru-RU" sz="32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Ольги Георгиевны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60"/>
          <a:stretch/>
        </p:blipFill>
        <p:spPr>
          <a:xfrm>
            <a:off x="1857356" y="285728"/>
            <a:ext cx="4464496" cy="6298653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467544" y="548681"/>
            <a:ext cx="684076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участия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  <a:endParaRPr lang="ru-RU" alt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КОНКУРС ДЕТИ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285728"/>
            <a:ext cx="4613186" cy="6359451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6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6691"/>
            <a:ext cx="9144793" cy="68646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6" y="332655"/>
            <a:ext cx="4325578" cy="596297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88" y="332655"/>
            <a:ext cx="4325577" cy="596297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8635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2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0" y="188640"/>
            <a:ext cx="4268448" cy="6120681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594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51" b="16400"/>
          <a:stretch/>
        </p:blipFill>
        <p:spPr>
          <a:xfrm>
            <a:off x="314112" y="404664"/>
            <a:ext cx="4291839" cy="576064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04664"/>
            <a:ext cx="4074157" cy="576064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55116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61206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заседаниях методических советов, научно-практических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конференциях,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семинарах, секциях,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форумах, радиопередачах (очно)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4439980" cy="612068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3259" y="188638"/>
            <a:ext cx="4206605" cy="5986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334" y="188639"/>
            <a:ext cx="4273666" cy="59867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827584" y="1412776"/>
            <a:ext cx="65527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</a:t>
            </a:r>
          </a:p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  <a:endParaRPr lang="ru-RU" alt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4756"/>
            <a:ext cx="9131453" cy="68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961635-E5B8-40EB-AF28-390670C5BD50}"/>
              </a:ext>
            </a:extLst>
          </p:cNvPr>
          <p:cNvSpPr/>
          <p:nvPr/>
        </p:nvSpPr>
        <p:spPr>
          <a:xfrm>
            <a:off x="241300" y="112714"/>
            <a:ext cx="8153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96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85728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2071678"/>
            <a:ext cx="728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Picture 2" descr="https://i.mycdn.me/image?id=933681841983&amp;t=3&amp;plc=API&amp;viewToken=fUQM4_xaQOa2DRcZowzm_g&amp;tkn=*WIN_t_M5kOeoa47Z7NDdslYa5T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40"/>
          <a:stretch/>
        </p:blipFill>
        <p:spPr bwMode="auto">
          <a:xfrm>
            <a:off x="571472" y="1357298"/>
            <a:ext cx="3096345" cy="3675900"/>
          </a:xfrm>
          <a:prstGeom prst="rect">
            <a:avLst/>
          </a:prstGeom>
          <a:noFill/>
          <a:ln w="12700">
            <a:solidFill>
              <a:srgbClr val="0066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4000496" y="1785926"/>
            <a:ext cx="47588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15.09.1975г.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 </a:t>
            </a:r>
            <a:r>
              <a:rPr lang="ru-RU" alt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 ЭВ № 586106,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28.06.1996г.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ошкольная педагогика и психология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л</a:t>
            </a:r>
            <a:r>
              <a:rPr lang="ru-RU" alt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endParaRPr lang="ru-RU" alt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endParaRPr lang="ru-RU" altLang="ru-RU" sz="1800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500042"/>
            <a:ext cx="4103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Ветвинская</a:t>
            </a: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Ольга Георгиевна</a:t>
            </a:r>
            <a:endParaRPr lang="ru-RU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29736" cy="5692997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03" y="260648"/>
            <a:ext cx="4059855" cy="5692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82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150" b="35300"/>
          <a:stretch/>
        </p:blipFill>
        <p:spPr>
          <a:xfrm>
            <a:off x="181519" y="166328"/>
            <a:ext cx="4390481" cy="309634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1" y="3429000"/>
            <a:ext cx="4434755" cy="321165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5" t="17849" r="2177" b="20203"/>
          <a:stretch/>
        </p:blipFill>
        <p:spPr>
          <a:xfrm>
            <a:off x="4644008" y="368660"/>
            <a:ext cx="4357094" cy="6120680"/>
          </a:xfrm>
          <a:prstGeom prst="rect">
            <a:avLst/>
          </a:prstGeom>
          <a:ln w="12700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5810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1331640" y="1844824"/>
            <a:ext cx="55446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ПОЗИТИВ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4" y="260648"/>
            <a:ext cx="4404246" cy="607141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ВЕТВИНСКАЯ\ВЕТВИНСКАЯ ПОЗИТИВ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92" y="260647"/>
            <a:ext cx="4404246" cy="607141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8402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ПОЗИТИВ 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1" y="278953"/>
            <a:ext cx="4374697" cy="603068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ВЕТВИНСКАЯ\ВЕТВИНСКАЯ ПОЗИТИВ 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28" y="278952"/>
            <a:ext cx="4374697" cy="603068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0670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44824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взаимодействия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31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сертификаты\ВЕТВИНСКАЯ РАБ С РОДИТ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5" y="178077"/>
            <a:ext cx="4262021" cy="5875357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АТТЕСТАЦИЯ ВЕТВИНСКАЯ\Ветвинская Раб с род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260229" cy="5872886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84505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1043608" y="2060848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b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профессиональных </a:t>
            </a:r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55" y="2438400"/>
            <a:ext cx="2964890" cy="4191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1026" name="Picture 2" descr="F:\АТТЕСТАЦИЯ ВЕТВИНСКАЯ\ВЕТВИНСКАЯ КОНКУРС ВОСПИТАТЕЛЬ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4709404" cy="6492092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878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97" y="7180990"/>
            <a:ext cx="6471063" cy="485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150" b="35300"/>
          <a:stretch/>
        </p:blipFill>
        <p:spPr>
          <a:xfrm>
            <a:off x="395536" y="200555"/>
            <a:ext cx="3994995" cy="281743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150" b="35300"/>
          <a:stretch/>
        </p:blipFill>
        <p:spPr>
          <a:xfrm>
            <a:off x="4777113" y="200555"/>
            <a:ext cx="3980304" cy="280707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477" b="34973"/>
          <a:stretch/>
        </p:blipFill>
        <p:spPr>
          <a:xfrm>
            <a:off x="2158283" y="3218541"/>
            <a:ext cx="4464496" cy="2865919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9615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A56C3E9-3397-47B8-92AE-43ACE35134E1}"/>
              </a:ext>
            </a:extLst>
          </p:cNvPr>
          <p:cNvSpPr/>
          <p:nvPr/>
        </p:nvSpPr>
        <p:spPr>
          <a:xfrm>
            <a:off x="323528" y="332656"/>
            <a:ext cx="83204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i="1" dirty="0">
              <a:solidFill>
                <a:srgbClr val="002060"/>
              </a:solidFill>
              <a:latin typeface="Times New Roman"/>
              <a:ea typeface="Lucida Sans Unicode"/>
              <a:hlinkClick r:id="rId5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3200" b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Ветвинской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Ольги Георгиевны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азмещен: </a:t>
            </a: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          на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сайте МДОУ «Детский сад № 117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»</a:t>
            </a:r>
          </a:p>
          <a:p>
            <a:pPr>
              <a:spcAft>
                <a:spcPts val="0"/>
              </a:spcAft>
            </a:pPr>
            <a:endParaRPr lang="ru-RU" sz="2800" b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https://ds117sar.schoolrm.ru/sveden/employees/10047/498600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/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82" y="0"/>
            <a:ext cx="3394280" cy="468214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10" y="1556792"/>
            <a:ext cx="3309874" cy="4541978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3341" y="2508567"/>
            <a:ext cx="3083441" cy="4347148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33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1115616" y="2420888"/>
            <a:ext cx="547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835"/>
            <a:ext cx="4311696" cy="594383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95" y="377145"/>
            <a:ext cx="4311696" cy="594383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79513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5" y="-6888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.mycdn.me/i?r=AyH4iRPQ2q0otWIFepML2LxR5Zj19ipm95vDJTEmfEat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4" y="188640"/>
            <a:ext cx="4214296" cy="5933728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4" y="188640"/>
            <a:ext cx="4304365" cy="5933728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49879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-25364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0" t="-148"/>
          <a:stretch>
            <a:fillRect/>
          </a:stretch>
        </p:blipFill>
        <p:spPr>
          <a:xfrm>
            <a:off x="179512" y="260648"/>
            <a:ext cx="4267944" cy="6357053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Объект 1">
            <a:extLst>
              <a:ext uri="{FF2B5EF4-FFF2-40B4-BE49-F238E27FC236}">
                <a16:creationId xmlns="" xmlns:a16="http://schemas.microsoft.com/office/drawing/2014/main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4661841" y="260648"/>
            <a:ext cx="4223952" cy="6351373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611560" y="1752601"/>
            <a:ext cx="66247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деятельности.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259175"/>
            <a:ext cx="47880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2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сад №117»</a:t>
            </a:r>
            <a:b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2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«Региональный компонент, </a:t>
            </a:r>
          </a:p>
          <a:p>
            <a:pPr algn="ctr"/>
            <a:r>
              <a:rPr lang="ru-RU" altLang="ru-RU" sz="22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как фактор социально – личностного развития дошкольников», 2022г</a:t>
            </a:r>
            <a: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54311"/>
            <a:ext cx="4456562" cy="614530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5"/>
            <a:ext cx="5472608" cy="208823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6184"/>
            <a:ext cx="4232822" cy="5835104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026" name="Picture 2" descr="D:\ВЕТВИНСКАЯ НАСТАВНИЧЕСТВО МРИО\ВЕТВИНСКАЯ МРИО ПРИКАЗ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486" y="188640"/>
            <a:ext cx="4231039" cy="5832648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3000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500166" y="142852"/>
            <a:ext cx="55292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АТТЕСТАЦИЯ ВЕТВИНСКАЯ\ВЕТВИНСКАЯ ПУБЛИКАЦИИ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643050"/>
            <a:ext cx="3593851" cy="495425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4351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4218058" cy="597666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r="862"/>
          <a:stretch/>
        </p:blipFill>
        <p:spPr>
          <a:xfrm>
            <a:off x="4573381" y="332656"/>
            <a:ext cx="4195866" cy="597666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ртфолио Мальгина 2020">
  <a:themeElements>
    <a:clrScheme name="">
      <a:dk1>
        <a:srgbClr val="FFFFFF"/>
      </a:dk1>
      <a:lt1>
        <a:srgbClr val="FFFFFF"/>
      </a:lt1>
      <a:dk2>
        <a:srgbClr val="FFFFFF"/>
      </a:dk2>
      <a:lt2>
        <a:srgbClr val="054AF5"/>
      </a:lt2>
      <a:accent1>
        <a:srgbClr val="0381F3"/>
      </a:accent1>
      <a:accent2>
        <a:srgbClr val="16B1F6"/>
      </a:accent2>
      <a:accent3>
        <a:srgbClr val="FFFFFF"/>
      </a:accent3>
      <a:accent4>
        <a:srgbClr val="DADADA"/>
      </a:accent4>
      <a:accent5>
        <a:srgbClr val="AAC1F8"/>
      </a:accent5>
      <a:accent6>
        <a:srgbClr val="13A0DF"/>
      </a:accent6>
      <a:hlink>
        <a:srgbClr val="3BD1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портфолио.pot [Автосохраненный]" id="{837348CB-6AF4-435E-A421-CBFAEB156E30}" vid="{EF6D111D-C417-4DE7-9DB5-324F96BE35B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БАБИНА 2022-</Template>
  <TotalTime>299</TotalTime>
  <Words>206</Words>
  <Application>Microsoft Office PowerPoint</Application>
  <PresentationFormat>Экран (4:3)</PresentationFormat>
  <Paragraphs>67</Paragraphs>
  <Slides>34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портфолио Мальгина 2020</vt:lpstr>
      <vt:lpstr>Слайд 1</vt:lpstr>
      <vt:lpstr>Слайд 2</vt:lpstr>
      <vt:lpstr>Слайд 3</vt:lpstr>
      <vt:lpstr>Слайд 4</vt:lpstr>
      <vt:lpstr>Слайд 5</vt:lpstr>
      <vt:lpstr>Наставничество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 Windows</cp:lastModifiedBy>
  <cp:revision>89</cp:revision>
  <dcterms:created xsi:type="dcterms:W3CDTF">2022-11-16T10:16:15Z</dcterms:created>
  <dcterms:modified xsi:type="dcterms:W3CDTF">2023-02-28T11:53:03Z</dcterms:modified>
</cp:coreProperties>
</file>