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59" r:id="rId6"/>
    <p:sldId id="266" r:id="rId7"/>
    <p:sldId id="267" r:id="rId8"/>
    <p:sldId id="260" r:id="rId9"/>
    <p:sldId id="268" r:id="rId10"/>
    <p:sldId id="269" r:id="rId11"/>
    <p:sldId id="265" r:id="rId12"/>
    <p:sldId id="272" r:id="rId13"/>
    <p:sldId id="261" r:id="rId14"/>
    <p:sldId id="262" r:id="rId15"/>
    <p:sldId id="263" r:id="rId16"/>
    <p:sldId id="264" r:id="rId17"/>
    <p:sldId id="277" r:id="rId18"/>
    <p:sldId id="271" r:id="rId19"/>
    <p:sldId id="270" r:id="rId20"/>
    <p:sldId id="273" r:id="rId21"/>
    <p:sldId id="275" r:id="rId22"/>
    <p:sldId id="274" r:id="rId23"/>
    <p:sldId id="276" r:id="rId24"/>
    <p:sldId id="278" r:id="rId25"/>
    <p:sldId id="279" r:id="rId26"/>
    <p:sldId id="280" r:id="rId27"/>
    <p:sldId id="282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1756" autoAdjust="0"/>
  </p:normalViewPr>
  <p:slideViewPr>
    <p:cSldViewPr>
      <p:cViewPr varScale="1">
        <p:scale>
          <a:sx n="67" d="100"/>
          <a:sy n="67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чало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Великий День Победы!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7592888" cy="129614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Выполнила: Митрофанова О.Н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лай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курская бит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одвиг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орол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23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техни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оружие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руж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мая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емецк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90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нам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нец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ризнали пораж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90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92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ва война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5л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ча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2304256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Спасибо за внимание!!!</a:t>
            </a:r>
            <a:endParaRPr lang="ru-RU" sz="5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м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265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н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ачало войн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18 вой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начало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</Words>
  <Application>Microsoft Office PowerPoint</Application>
  <PresentationFormat>Экран (4:3)</PresentationFormat>
  <Paragraphs>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Великий День Победы!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11</cp:revision>
  <dcterms:created xsi:type="dcterms:W3CDTF">2020-04-30T09:15:27Z</dcterms:created>
  <dcterms:modified xsi:type="dcterms:W3CDTF">2020-04-30T10:41:02Z</dcterms:modified>
</cp:coreProperties>
</file>