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2132856"/>
            <a:ext cx="64764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Весенний лёд – </a:t>
            </a:r>
          </a:p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источник опасности!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6064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Детский Сад «</a:t>
            </a:r>
            <a:r>
              <a:rPr lang="ru-RU" dirty="0" smtClean="0"/>
              <a:t>Ягодка»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84607" y="5805264"/>
            <a:ext cx="4432920" cy="7168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894" y="0"/>
            <a:ext cx="9187894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43894" y="0"/>
            <a:ext cx="9187894" cy="6858000"/>
          </a:xfrm>
        </p:spPr>
        <p:txBody>
          <a:bodyPr anchor="ctr">
            <a:normAutofit fontScale="92500" lnSpcReduction="2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Нет, пожалуй, человека, который бы не радовался пробуждению природы, весеннему пению птиц, ласковому весеннему солнышку. Однако, весна не всегда радость тому, кто не соблюдает правил поведения на воде в период половодья и когда непрочен лед. В этот период необходимо помнить, что весенний лед очень коварен, солнце и туман задолго до вскрытия водоемов делают его пористым, рыхлым, хотя внешне он выглядит крепким. Такой лед не способен выдержать вес человека.</a:t>
            </a:r>
          </a:p>
          <a:p>
            <a:pPr marL="0" algn="just">
              <a:spcBef>
                <a:spcPts val="0"/>
              </a:spcBef>
              <a:buNone/>
            </a:pPr>
            <a:endParaRPr lang="ru-RU" b="1" dirty="0"/>
          </a:p>
          <a:p>
            <a:pPr marL="0" algn="just">
              <a:spcBef>
                <a:spcPts val="0"/>
              </a:spcBef>
              <a:buNone/>
            </a:pPr>
            <a:endParaRPr lang="ru-RU" b="1" dirty="0" smtClean="0"/>
          </a:p>
          <a:p>
            <a:pPr marL="0" algn="just">
              <a:spcBef>
                <a:spcPts val="0"/>
              </a:spcBef>
              <a:buNone/>
            </a:pPr>
            <a:endParaRPr lang="ru-RU" b="1" dirty="0" smtClean="0"/>
          </a:p>
          <a:p>
            <a:pPr marL="0" algn="just">
              <a:spcBef>
                <a:spcPts val="0"/>
              </a:spcBef>
              <a:buNone/>
            </a:pPr>
            <a:endParaRPr lang="ru-RU" b="1" dirty="0"/>
          </a:p>
          <a:p>
            <a:pPr marL="0" algn="just">
              <a:spcBef>
                <a:spcPts val="0"/>
              </a:spcBef>
              <a:buNone/>
            </a:pPr>
            <a:endParaRPr lang="ru-RU" b="1" dirty="0" smtClean="0"/>
          </a:p>
          <a:p>
            <a:pPr marL="0" algn="just">
              <a:spcBef>
                <a:spcPts val="0"/>
              </a:spcBef>
              <a:buNone/>
            </a:pPr>
            <a:endParaRPr lang="ru-RU" b="1" dirty="0" smtClean="0"/>
          </a:p>
          <a:p>
            <a:pPr marL="0" algn="just">
              <a:spcBef>
                <a:spcPts val="0"/>
              </a:spcBef>
              <a:buNone/>
            </a:pPr>
            <a:endParaRPr lang="ru-RU" b="1" dirty="0"/>
          </a:p>
          <a:p>
            <a:pPr marL="0" algn="just">
              <a:spcBef>
                <a:spcPts val="0"/>
              </a:spcBef>
              <a:buNone/>
            </a:pPr>
            <a:endParaRPr lang="ru-RU" b="1" dirty="0" smtClean="0"/>
          </a:p>
          <a:p>
            <a:pPr marL="0" algn="just">
              <a:spcBef>
                <a:spcPts val="0"/>
              </a:spcBef>
              <a:buNone/>
            </a:pPr>
            <a:endParaRPr lang="ru-RU" b="1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Дошкольный возраст – это важнейший период, когда формируется личность. Определить, правильно или неправильно ведет себя человек в тех или иных обстоятельствах, очень сложно. Тем не менее, необходимо выделить такие правила поведения, которые должны выполняться, так как от этого зависят здоровье и безопасность.</a:t>
            </a:r>
          </a:p>
        </p:txBody>
      </p:sp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o-d-10-1.jpg"/>
          <p:cNvPicPr>
            <a:picLocks noChangeAspect="1"/>
          </p:cNvPicPr>
          <p:nvPr/>
        </p:nvPicPr>
        <p:blipFill rotWithShape="1">
          <a:blip r:embed="rId2" cstate="print"/>
          <a:srcRect t="8512" b="16097"/>
          <a:stretch/>
        </p:blipFill>
        <p:spPr>
          <a:xfrm>
            <a:off x="1002192" y="2780929"/>
            <a:ext cx="6955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6221" y="0"/>
            <a:ext cx="9144000" cy="28654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Нужно знать и помнить, что весенний лед отличается от осеннего и зимнего. Если осенний и зимний лед предупреждает об опасности </a:t>
            </a:r>
            <a:r>
              <a:rPr lang="ru-RU" sz="2000" dirty="0" err="1" smtClean="0"/>
              <a:t>трещанием</a:t>
            </a:r>
            <a:r>
              <a:rPr lang="ru-RU" sz="2000" dirty="0" smtClean="0"/>
              <a:t>, то весенний лед не трещит, а проваливается, превращаясь в ледяную кашицу. В период паводка очень опасны карьеры, мелкие водоёмы, сообщающиеся протоками. Вода в них поднимается, заполняет водоём, и там, где накануне ещё было мелко, на другой день глубина может резко увеличиться, что представляет большую опасность.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u="sng" dirty="0" smtClean="0">
                <a:solidFill>
                  <a:srgbClr val="C00000"/>
                </a:solidFill>
              </a:rPr>
              <a:t>Несоблюдение элементарных правил безопасности в это время больше, чем когда-либо ведет к несчастным случаям</a:t>
            </a:r>
            <a:r>
              <a:rPr lang="ru-RU" sz="2000" b="1" i="1" dirty="0" smtClean="0">
                <a:solidFill>
                  <a:srgbClr val="C00000"/>
                </a:solidFill>
              </a:rPr>
              <a:t>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89545981_5.jpg"/>
          <p:cNvPicPr>
            <a:picLocks noChangeAspect="1"/>
          </p:cNvPicPr>
          <p:nvPr/>
        </p:nvPicPr>
        <p:blipFill rotWithShape="1">
          <a:blip r:embed="rId2" cstate="print"/>
          <a:srcRect t="3496" b="3562"/>
          <a:stretch/>
        </p:blipFill>
        <p:spPr>
          <a:xfrm>
            <a:off x="25687" y="1484784"/>
            <a:ext cx="4256032" cy="5157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19" y="18864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Простые правила безопасности,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должен знать каждый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весеннего паводка и ледохода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124744"/>
            <a:ext cx="496855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Выходить на водоемы;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Переправляться через реку в период ледохода;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Подходить близко к реке в местах затора льда 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Стоять на обрывистом берегу, подвергающемуся разливу и обвалу;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Собираться на мостиках, плотинах и запрудах;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Приближаться к ледяным заторам, отталкивать льдины от берегов;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Измерять глубину реки или любого водоема;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Занести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память своего телефона номера службы спасения 01, 101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112;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Ходить по льдинам и кататься на них.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d-1.jpg"/>
          <p:cNvPicPr>
            <a:picLocks noChangeAspect="1"/>
          </p:cNvPicPr>
          <p:nvPr/>
        </p:nvPicPr>
        <p:blipFill rotWithShape="1">
          <a:blip r:embed="rId2" cstate="print">
            <a:lum bright="30000"/>
          </a:blip>
          <a:srcRect r="15121" b="11662"/>
          <a:stretch/>
        </p:blipFill>
        <p:spPr>
          <a:xfrm>
            <a:off x="178620" y="1141488"/>
            <a:ext cx="3961331" cy="49948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9952" y="1675545"/>
            <a:ext cx="43965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Предупредить об опасности своих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друзей;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несчастном случае обратиться за помощью ко взрослым, не предпринимать самостоятельных действий. Необходимо помнить , что помощь попавшим в беду во время ледохода и паводка гораздо труднее чем когда-либо.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поведения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опасных ситуациях на весеннем льду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image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446873"/>
            <a:ext cx="4201638" cy="5790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7355" y="412152"/>
            <a:ext cx="481696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поддавайтесь панике, действуйте быстро и решительно.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опускайте погружения под воду с головой.  Для это широко раскиньте руки по кромки льда, стараясь не обламывать её. Осторожно, без резких движений, постарайтесь выбраться на лед. Наползая на него грудью и поочередно вытаскивая на поверхность ноги. Главное использовать все тело для опоры.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Выбравшись из промоины, не вставайте на ноги и даже на колени, не бегите, а осторожно откатитесь и ползите в ту сторону, откуда вы шли до самого берега.</a:t>
            </a:r>
          </a:p>
        </p:txBody>
      </p:sp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533d297b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107504" y="404664"/>
            <a:ext cx="4021803" cy="6192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836712"/>
            <a:ext cx="4320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УВАЖАЕМЫЕ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РОДИТЕЛИ И ПЕДАГОГИ!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допускайте детей к реке без надзора взрослых, особенно во время ледохода;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редупредите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их об опасности нахождения на льду при вскрытии реки или озера.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Расскажите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детям о правилах поведения в период паводка, запрещайте им шалить у воды, пресекайте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лихачество.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Оторванная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льдина, холодная вода, быстрое течение грозят гибелью.</a:t>
            </a:r>
          </a:p>
        </p:txBody>
      </p:sp>
    </p:spTree>
  </p:cSld>
  <p:clrMapOvr>
    <a:masterClrMapping/>
  </p:clrMapOvr>
  <p:transition spd="slow" advTm="13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1556792"/>
            <a:ext cx="71287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внимание!!!!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531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Слайд 3</vt:lpstr>
      <vt:lpstr>Простые правила безопасности,  которые должен знать каждый  в период весеннего паводка и ледохода !</vt:lpstr>
      <vt:lpstr>Правила поведения  в опасных ситуациях на весеннем льду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 Павлов;Ващенко Г.Е.</dc:creator>
  <cp:lastModifiedBy>пк</cp:lastModifiedBy>
  <cp:revision>31</cp:revision>
  <dcterms:created xsi:type="dcterms:W3CDTF">2019-03-03T11:36:33Z</dcterms:created>
  <dcterms:modified xsi:type="dcterms:W3CDTF">2022-03-16T08:44:01Z</dcterms:modified>
</cp:coreProperties>
</file>