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5" r:id="rId8"/>
    <p:sldId id="274" r:id="rId9"/>
    <p:sldId id="266" r:id="rId10"/>
    <p:sldId id="272" r:id="rId11"/>
    <p:sldId id="273" r:id="rId12"/>
    <p:sldId id="279" r:id="rId13"/>
    <p:sldId id="271" r:id="rId14"/>
    <p:sldId id="275" r:id="rId15"/>
    <p:sldId id="276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0360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6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13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17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1428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7046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44140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7717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8825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9664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70010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4388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5384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3924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4B34-3171-4EFB-B602-FF54C6C17A4D}" type="datetimeFigureOut">
              <a:rPr lang="ru-RU" smtClean="0"/>
              <a:pPr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E078BB-9CC1-40D6-A85A-053BDF462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8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blinds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459432"/>
            <a:ext cx="77724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4900" b="1" dirty="0" smtClean="0">
                <a:solidFill>
                  <a:schemeClr val="tx1"/>
                </a:solidFill>
                <a:latin typeface="Monotype Corsiva" pitchFamily="66" charset="0"/>
              </a:rPr>
              <a:t>Долгосрочный экологический  проект  в старшей  группе №7</a:t>
            </a:r>
            <a:endParaRPr lang="ru-RU" sz="49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564904"/>
            <a:ext cx="6982544" cy="26642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«О чем молчат деревья»</a:t>
            </a:r>
          </a:p>
          <a:p>
            <a:pPr algn="ctr"/>
            <a:endParaRPr lang="ru-RU" sz="48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                    </a:t>
            </a:r>
            <a:r>
              <a:rPr lang="ru-RU" sz="2600" b="1" dirty="0" smtClean="0">
                <a:solidFill>
                  <a:schemeClr val="tx1"/>
                </a:solidFill>
                <a:latin typeface="Arial Black" pitchFamily="34" charset="0"/>
              </a:rPr>
              <a:t>Подготовил: Козлова Л.В.</a:t>
            </a:r>
            <a:endParaRPr lang="ru-RU" sz="2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3" y="3717032"/>
            <a:ext cx="2286465" cy="2726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3" y="1981608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4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818385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72816"/>
            <a:ext cx="3816424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9935"/>
            <a:ext cx="2016224" cy="1518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080" y="166370"/>
            <a:ext cx="2016224" cy="15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08482"/>
      </p:ext>
    </p:extLst>
  </p:cSld>
  <p:clrMapOvr>
    <a:masterClrMapping/>
  </p:clrMapOvr>
  <p:transition spd="slow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554461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46449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62926"/>
            <a:ext cx="5061966" cy="392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869160"/>
            <a:ext cx="2376264" cy="1598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052736"/>
            <a:ext cx="237626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1370"/>
      </p:ext>
    </p:extLst>
  </p:cSld>
  <p:clrMapOvr>
    <a:masterClrMapping/>
  </p:clrMapOvr>
  <p:transition spd="slow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332656"/>
            <a:ext cx="6768753" cy="93610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Продуктивная деятельность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312368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15" y="1127098"/>
            <a:ext cx="3322320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312368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693543"/>
            <a:ext cx="3312368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796" y="2787473"/>
            <a:ext cx="2520280" cy="18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18192"/>
      </p:ext>
    </p:extLst>
  </p:cSld>
  <p:clrMapOvr>
    <a:masterClrMapping/>
  </p:clrMapOvr>
  <p:transition spd="slow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347714" cy="20273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  <a:cs typeface="Aharoni" pitchFamily="2" charset="-79"/>
              </a:rPr>
              <a:t>Экспериментально– исследовательская 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  <a:cs typeface="Aharoni" pitchFamily="2" charset="-79"/>
            </a:endParaRPr>
          </a:p>
        </p:txBody>
      </p:sp>
      <p:pic>
        <p:nvPicPr>
          <p:cNvPr id="1026" name="Picture 2" descr="https://ds04.infourok.ru/uploads/ex/0f2f/000b80de-eb99b6ad/hello_html_7b6ff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1044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35" y="2708919"/>
            <a:ext cx="3888432" cy="3570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9731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265633" cy="15841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 с родителями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2967299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79" y="1112980"/>
            <a:ext cx="2952328" cy="2892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49080"/>
            <a:ext cx="712879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24944"/>
            <a:ext cx="2520280" cy="1807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119" y="116632"/>
            <a:ext cx="1895442" cy="1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9403"/>
      </p:ext>
    </p:extLst>
  </p:cSld>
  <p:clrMapOvr>
    <a:masterClrMapping/>
  </p:clrMapOvr>
  <p:transition spd="slow"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040560" cy="22322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 с родителями</a:t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Дипломы родителей, участвовавших в онлайн-викторине</a:t>
            </a:r>
            <a:endParaRPr lang="ru-RU" sz="1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2736304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04" y="4061303"/>
            <a:ext cx="2733966" cy="187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16" y="2079284"/>
            <a:ext cx="271873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88" y="4077072"/>
            <a:ext cx="2733966" cy="1878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3533"/>
            <a:ext cx="2733966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46" y="2079284"/>
            <a:ext cx="2707645" cy="1841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0181"/>
            <a:ext cx="235072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7360"/>
      </p:ext>
    </p:extLst>
  </p:cSld>
  <p:clrMapOvr>
    <a:masterClrMapping/>
  </p:clrMapOvr>
  <p:transition spd="slow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5472607" cy="129614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Итог проекта</a:t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составление «Круга пользы дерева»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7992888" cy="4536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181"/>
            <a:ext cx="2350724" cy="1598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14746"/>
            <a:ext cx="2376264" cy="15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22100"/>
      </p:ext>
    </p:extLst>
  </p:cSld>
  <p:clrMapOvr>
    <a:masterClrMapping/>
  </p:clrMapOvr>
  <p:transition spd="slow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7" y="2060848"/>
            <a:ext cx="5553665" cy="28083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СПАСИБО  ЗА   ВНИМАНИЕ !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22392"/>
            <a:ext cx="2376264" cy="1598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573016"/>
            <a:ext cx="2286465" cy="272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12939"/>
      </p:ext>
    </p:extLst>
  </p:cSld>
  <p:clrMapOvr>
    <a:masterClrMapping/>
  </p:clrMapOvr>
  <p:transition spd="slow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Актуальность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7"/>
            <a:ext cx="8229600" cy="264548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Дети старшей группы часто ломают  ветки деревьев. Беседы и объяснения воспитателя, почему этого делать нельзя, положительного результата не принесли. Вспомнила китайскую пословицу: «Расскажи – и я забуду, покажи – и я запомню, дай попробовать и я пойму». Поэтому проектно-исследовательская деятельность заняла свое место в системе работы группы, ведь каждый ребенок - маленький исследователь, который с радостью и удивлением открывает для себя окружающий мир.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712909"/>
            <a:ext cx="5760640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567"/>
            <a:ext cx="1666528" cy="94498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524342"/>
            <a:ext cx="5572164" cy="78581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Цель проекта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14489"/>
            <a:ext cx="8229600" cy="1643073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dirty="0" smtClean="0">
                <a:latin typeface="Georgia" panose="02040502050405020303" pitchFamily="18" charset="0"/>
              </a:rPr>
              <a:t>Расширение и обобщение знаний детей о разнообразии деревьев, о их пользе :в процессе бесед, наблюдений, чтений познавательной литературы, экспериментирования, повышение </a:t>
            </a:r>
            <a:r>
              <a:rPr lang="ru-RU" sz="1900" b="1" dirty="0">
                <a:latin typeface="Georgia" panose="02040502050405020303" pitchFamily="18" charset="0"/>
              </a:rPr>
              <a:t>экологической культуры детей, родителей и педагогов, привлечение внимания к проблеме сохранения природы, информирование о значимости лесных экосистем, об основных мерах их защиты.  </a:t>
            </a:r>
            <a:endParaRPr lang="ru-RU" sz="1900" b="1" dirty="0" smtClean="0">
              <a:latin typeface="Georgia" panose="02040502050405020303" pitchFamily="18" charset="0"/>
            </a:endParaRP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3380403"/>
            <a:ext cx="2808312" cy="3102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" y="93009"/>
            <a:ext cx="2376264" cy="1598639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Задачи проекта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30512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- формировать у детей представление о деревьях и их пользе для человека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-развивать познавательный интерес ко всему живому, любознательность, наблюдательность, желание получать новые знания; 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-привлечь родителей к участию в проекте для воспитания экологической культуры в семье.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933056"/>
            <a:ext cx="5688632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6632"/>
            <a:ext cx="2014784" cy="1364697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00882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Ожидаемый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результат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700808"/>
            <a:ext cx="6170458" cy="460851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Дети получили представления о разнообразных функция деревьев, об использовании его человеком.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Знакомы с деревьями, растущими на территории детского сада и их функциями.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 Ознакомлены с некоторыми целебными свойствами деревьев,  для здоровья человека.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Родителями оказана помощь в оформлении гербария «Листочки наших деревьев»</a:t>
            </a:r>
          </a:p>
          <a:p>
            <a:pPr lvl="0"/>
            <a:r>
              <a:rPr lang="ru-RU" sz="2100" b="1" dirty="0" smtClean="0">
                <a:latin typeface="Georgia" panose="02040502050405020303" pitchFamily="18" charset="0"/>
              </a:rPr>
              <a:t>Многие родители знают и применяют целебные свойства деревьев для оздоровления детей .</a:t>
            </a:r>
          </a:p>
          <a:p>
            <a:r>
              <a:rPr lang="ru-RU" sz="2100" b="1" dirty="0" smtClean="0">
                <a:latin typeface="Georgia" panose="02040502050405020303" pitchFamily="18" charset="0"/>
              </a:rPr>
              <a:t> Оформлена выставка поделки из природного материала.</a:t>
            </a:r>
          </a:p>
          <a:p>
            <a:r>
              <a:rPr lang="ru-RU" sz="2100" b="1" dirty="0" smtClean="0">
                <a:latin typeface="Georgia" panose="02040502050405020303" pitchFamily="18" charset="0"/>
              </a:rPr>
              <a:t> Педагоги осуществляют инновационную деятельность повышают    профессиональный уровень, расширяют свой экологический кругозор.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2016224" cy="1885602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692696"/>
            <a:ext cx="5904656" cy="864096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Значимость проекта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1556792"/>
            <a:ext cx="5972188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Формирование у детей экологического мышления.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Развитие умственных способностей детей, которые проявляются в умении экспериментировать, анализировать, делать выводы.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Понимание необходимости бережного и заботливого отношение к природе.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" y="332655"/>
            <a:ext cx="1895424" cy="1772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31" y="3807089"/>
            <a:ext cx="2016224" cy="1885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49080"/>
            <a:ext cx="2141131" cy="251059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10826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Образовательная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57298"/>
            <a:ext cx="6043626" cy="5000660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Georgia" panose="02040502050405020303" pitchFamily="18" charset="0"/>
              </a:rPr>
              <a:t>Чтение</a:t>
            </a:r>
            <a:r>
              <a:rPr lang="ru-RU" b="1" dirty="0" smtClean="0">
                <a:latin typeface="Georgia" panose="02040502050405020303" pitchFamily="18" charset="0"/>
              </a:rPr>
              <a:t> художественной литературы, нравственных сказок по теме. 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Рассматривание</a:t>
            </a:r>
            <a:r>
              <a:rPr lang="ru-RU" b="1" dirty="0" smtClean="0">
                <a:latin typeface="Georgia" panose="02040502050405020303" pitchFamily="18" charset="0"/>
              </a:rPr>
              <a:t> иллюстраций деревьев в разные времена года.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Наблюдения </a:t>
            </a:r>
            <a:r>
              <a:rPr lang="ru-RU" b="1" dirty="0" smtClean="0">
                <a:latin typeface="Georgia" panose="02040502050405020303" pitchFamily="18" charset="0"/>
              </a:rPr>
              <a:t>за деревьями на территории детского сада.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Беседы:</a:t>
            </a:r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«Для чего дереву солнце», «Как человек использует деревья» «Деревья доктора», «Где деревьям лучше живется - в лесу или в городе», «Чем питаются деревья», «Деревья –наши друзья?» </a:t>
            </a:r>
          </a:p>
          <a:p>
            <a:r>
              <a:rPr lang="ru-RU" b="1" u="sng" dirty="0" smtClean="0">
                <a:latin typeface="Georgia" panose="02040502050405020303" pitchFamily="18" charset="0"/>
              </a:rPr>
              <a:t>Составление «Круга пользы»</a:t>
            </a:r>
          </a:p>
          <a:p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32656"/>
            <a:ext cx="3168352" cy="246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501008"/>
            <a:ext cx="2286465" cy="2726614"/>
          </a:xfrm>
          <a:prstGeom prst="rect">
            <a:avLst/>
          </a:prstGeom>
        </p:spPr>
      </p:pic>
    </p:spTree>
  </p:cSld>
  <p:clrMapOvr>
    <a:masterClrMapping/>
  </p:clrMapOvr>
  <p:transition spd="slow" advClick="0" advTm="2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482453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Образовательная деятельность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628799"/>
            <a:ext cx="5688632" cy="50405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Игры  и библиотека по экологии                             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981" y="2533443"/>
            <a:ext cx="4401573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980" y="2532985"/>
            <a:ext cx="4402488" cy="3888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7254"/>
            <a:ext cx="2016224" cy="16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6995"/>
      </p:ext>
    </p:extLst>
  </p:cSld>
  <p:clrMapOvr>
    <a:masterClrMapping/>
  </p:clrMapOvr>
  <p:transition spd="slow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44035"/>
            <a:ext cx="5186370" cy="1082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Игровая деятельность</a:t>
            </a:r>
            <a:endParaRPr lang="ru-RU" sz="3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00175"/>
            <a:ext cx="3900486" cy="3286147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Georgia" panose="02040502050405020303" pitchFamily="18" charset="0"/>
              </a:rPr>
              <a:t>Экологические игры:</a:t>
            </a:r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«Слово на ладошке», «Похлопали – потопали»;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«Найди дерево по листочку»,«Что сначала, что потом»;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«Четвертый лишний».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785365"/>
            <a:ext cx="3528392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74" y="3872379"/>
            <a:ext cx="3456384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6375"/>
            <a:ext cx="3510390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737" y="672245"/>
            <a:ext cx="2016224" cy="1650280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687</TotalTime>
  <Words>382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Aharoni</vt:lpstr>
      <vt:lpstr>Arial</vt:lpstr>
      <vt:lpstr>Arial Black</vt:lpstr>
      <vt:lpstr>Georgia</vt:lpstr>
      <vt:lpstr>Monotype Corsiva</vt:lpstr>
      <vt:lpstr>Trebuchet MS</vt:lpstr>
      <vt:lpstr>Wingdings 3</vt:lpstr>
      <vt:lpstr>Аспект</vt:lpstr>
      <vt:lpstr>   Долгосрочный экологический  проект  в старшей  группе №7</vt:lpstr>
      <vt:lpstr> Актуальность</vt:lpstr>
      <vt:lpstr>Цель проекта</vt:lpstr>
      <vt:lpstr>Задачи проекта</vt:lpstr>
      <vt:lpstr>Ожидаемый  результат</vt:lpstr>
      <vt:lpstr>Значимость проекта </vt:lpstr>
      <vt:lpstr>Образовательная деятельность</vt:lpstr>
      <vt:lpstr>Образовательная деятельность</vt:lpstr>
      <vt:lpstr>Игровая деятельность</vt:lpstr>
      <vt:lpstr>Продуктивная деятельность</vt:lpstr>
      <vt:lpstr>Продуктивная деятельность</vt:lpstr>
      <vt:lpstr>Продуктивная деятельность</vt:lpstr>
      <vt:lpstr>Экспериментально– исследовательская  деятельность</vt:lpstr>
      <vt:lpstr>Работа с родителями</vt:lpstr>
      <vt:lpstr>Работа с родителями  Дипломы родителей, участвовавших в онлайн-викторине</vt:lpstr>
      <vt:lpstr>Итог проекта  составление «Круга пользы дерева»</vt:lpstr>
      <vt:lpstr>СПАСИБО  ЗА   ВНИМАНИЕ 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</dc:title>
  <dc:creator>Босс</dc:creator>
  <cp:lastModifiedBy>Hewlett-Packard Company</cp:lastModifiedBy>
  <cp:revision>74</cp:revision>
  <dcterms:created xsi:type="dcterms:W3CDTF">2016-10-25T15:20:17Z</dcterms:created>
  <dcterms:modified xsi:type="dcterms:W3CDTF">2022-04-16T15:30:48Z</dcterms:modified>
</cp:coreProperties>
</file>