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1D4AAE8-ABB6-4DE8-832A-BBEC182B11E7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10B4161-ECBB-4C75-B0E9-F9B5D6D1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309-0BE2-47B1-AF5D-7BC9B65FC219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2470-CF90-4841-A089-5CDD50145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F531-7B57-4EDD-97D8-0575C99E0CC3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005A-BE78-4125-8B00-49840B1C2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1AFC-9899-4E24-B98F-6C16D5BB2159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06F6-C153-4EEF-A91F-C1B6D20D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B5615E1-21D0-4733-81BB-4E95A90164C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393C54F-E7F0-4EEE-A746-9924AAB9E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24B7-16AF-485C-92CF-56C85244DC99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AC80-3190-407A-98DD-64340C809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B310-836F-436A-BBAD-884A1533730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5F2F-DF2D-4BAD-8BD7-7B7EEE6E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3016-E55C-42C2-B2B4-BA2FBAB0EBDD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E88A-1F9D-4C5F-82D9-828417B8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FFAE-6360-428F-AE6D-A4BBF2B198E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9CE3-3F14-4B21-A34F-347ABBF33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FC73-4ACA-489A-92EB-F9CF4B5AB0E6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864D-5C26-4C1C-AFB9-9357E5CD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6A2F-B16F-499E-8E53-88976FA9C6EF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2D2E-9FCA-47E8-BE16-8015A3819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803022F4-7534-42F1-8BFA-26AEC6CC71B5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E1CE8EEA-556B-417F-AD7B-00211762D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okrugsveta.ru/photo/image/299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42659"/>
            <a:ext cx="7851648" cy="99509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КРЕЩЕНИЕ ГОСПОДНЕ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БОГОЯВЛЕНИЕ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5876925"/>
            <a:ext cx="6400800" cy="577850"/>
          </a:xfrm>
        </p:spPr>
        <p:txBody>
          <a:bodyPr/>
          <a:lstStyle/>
          <a:p>
            <a:pPr marR="0" algn="ctr" eaLnBrk="1" hangingPunct="1"/>
            <a:r>
              <a:rPr lang="ru-RU" i="1" smtClean="0"/>
              <a:t>Празднуется 19 января</a:t>
            </a:r>
          </a:p>
        </p:txBody>
      </p:sp>
      <p:pic>
        <p:nvPicPr>
          <p:cNvPr id="5124" name="Picture 2" descr="крещение Господ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806450"/>
            <a:ext cx="44831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3" descr="http://www.vokrugsveta.ru/photo/thumbnails/600/2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345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932040" y="1268760"/>
            <a:ext cx="40324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onstantia" pitchFamily="18" charset="0"/>
              </a:rPr>
              <a:t>СВЯЩЕННЫЙ ИОРДАН СЕГОДНЯ</a:t>
            </a:r>
          </a:p>
        </p:txBody>
      </p:sp>
      <p:pic>
        <p:nvPicPr>
          <p:cNvPr id="14341" name="Picture 2" descr="Святая река Иордан на месте Крещения Господ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3793"/>
            <a:ext cx="4716016" cy="353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788024" y="2060848"/>
            <a:ext cx="38884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onstantia" pitchFamily="18" charset="0"/>
              </a:rPr>
              <a:t>ТАИНСТВО КРЕЩЕНИЯ</a:t>
            </a:r>
          </a:p>
        </p:txBody>
      </p:sp>
      <p:pic>
        <p:nvPicPr>
          <p:cNvPr id="15364" name="Picture 2" descr="http://img-3.photosight.ru/4b6/3194307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0" y="0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onstantia" pitchFamily="18" charset="0"/>
              </a:rPr>
              <a:t>КРЕЩЕНСКИЕ ТРАДИЦИИ</a:t>
            </a:r>
          </a:p>
        </p:txBody>
      </p:sp>
      <p:pic>
        <p:nvPicPr>
          <p:cNvPr id="16388" name="Picture 4" descr="http://runet.lt/uploads/posts/2009-01/1232327704_kresh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3482006"/>
            <a:ext cx="4499992" cy="33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gazeta.aif.ru/data/mags/enisei/579/pics/05_01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499992" cy="28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www.toz.khv.ru/foto/38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491880" cy="465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img-kiev.fotki.yandex.ru/get/2713/korolevaindina.24/0_20ece_77d5127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434260" cy="66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Икона Богоя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850483" cy="693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3286125" cy="4582840"/>
          </a:xfrm>
        </p:spPr>
        <p:txBody>
          <a:bodyPr/>
          <a:lstStyle/>
          <a:p>
            <a:pPr marR="0" algn="just" eaLnBrk="1" hangingPunct="1"/>
            <a:r>
              <a:rPr lang="ru-RU" sz="2400" b="1" dirty="0" smtClean="0">
                <a:solidFill>
                  <a:schemeClr val="bg1"/>
                </a:solidFill>
              </a:rPr>
              <a:t>Крестил Господа Иисуса Христа посланный перед тем Богом на землю великий пророк Иоанн Предтеча, чтобы подготовить людей к принятию Господа. Святой Иоанн проповедовал у реки Иордан и крестил приходящих к нему.</a:t>
            </a:r>
          </a:p>
        </p:txBody>
      </p:sp>
      <p:pic>
        <p:nvPicPr>
          <p:cNvPr id="8195" name="Picture 2" descr=" (579x699, 17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-41275"/>
            <a:ext cx="5715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332656"/>
            <a:ext cx="3275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СВЯТОЙ ИОАНН ПРЕДТЕЧА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http://www.arttrans.com.ua/imageproduct/1117/Pontormo_Jacopo_The_Birth_of_John_the_Baptist_imag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68863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580112" y="1196752"/>
            <a:ext cx="33131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nstantia" pitchFamily="18" charset="0"/>
              </a:rPr>
              <a:t>СВЯТОЙ ИОАНН ПРЕДТЕЧА</a:t>
            </a:r>
            <a:endParaRPr lang="ru-RU" sz="4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Пророк Иоанн Креститель, ик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076056" y="1124744"/>
            <a:ext cx="3313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onstantia" pitchFamily="18" charset="0"/>
              </a:rPr>
              <a:t>СВЯТОЙ ИОАНН ПРЕДТЕЧА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42875" y="5786438"/>
            <a:ext cx="8858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В </a:t>
            </a:r>
            <a:r>
              <a:rPr lang="ru-RU" sz="1600" b="1" dirty="0" err="1">
                <a:solidFill>
                  <a:schemeClr val="bg1"/>
                </a:solidFill>
                <a:latin typeface="Constantia" pitchFamily="18" charset="0"/>
              </a:rPr>
              <a:t>Горненском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 русском женском монастыре  (Иерусалим) у врат церкви Казанской иконы Божьей Матери находится камень, с которого Иоанн Креститель сказал свою первую проповедь.</a:t>
            </a:r>
          </a:p>
        </p:txBody>
      </p:sp>
      <p:pic>
        <p:nvPicPr>
          <p:cNvPr id="11267" name="Picture 2" descr="C:\Documents and Settings\User\Рабочий стол\ПРАВОСЛАВИЕ Презентации\s2550_12390015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31908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C:\Documents and Settings\User\Рабочий стол\ПРАВОСЛАВИЕ Презентации\s2550_12383946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857250"/>
            <a:ext cx="31908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475656" y="0"/>
            <a:ext cx="6759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nstantia" pitchFamily="18" charset="0"/>
              </a:rPr>
              <a:t>СВЯТОЙ ИОАНН ПРЕДТЕЧА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ПРАВОСЛАВИЕ Презентации\k6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857250"/>
            <a:ext cx="721518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115616" y="6237312"/>
            <a:ext cx="6948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Александр Иванов «Явление Христа народу»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Рабочий стол\ПРАВОСЛАВИЕ Презентации\kres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2649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92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КРЕЩЕНИЕ ГОСПОДНЕ (БОГОЯВЛЕНИЕ)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ГОСПОДНЕ (БОГОЯВЛЕНИЕ)</dc:title>
  <dc:creator>FuckYouBill</dc:creator>
  <cp:lastModifiedBy>007</cp:lastModifiedBy>
  <cp:revision>9</cp:revision>
  <dcterms:created xsi:type="dcterms:W3CDTF">2010-01-14T08:53:59Z</dcterms:created>
  <dcterms:modified xsi:type="dcterms:W3CDTF">2018-01-20T10:28:12Z</dcterms:modified>
</cp:coreProperties>
</file>