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1B3B-7738-431F-88D6-474B4C92011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BF27-CF50-43A3-ABC2-03F63AE3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937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1B3B-7738-431F-88D6-474B4C92011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BF27-CF50-43A3-ABC2-03F63AE3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52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1B3B-7738-431F-88D6-474B4C92011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BF27-CF50-43A3-ABC2-03F63AE3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1B3B-7738-431F-88D6-474B4C92011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BF27-CF50-43A3-ABC2-03F63AE3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77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1B3B-7738-431F-88D6-474B4C92011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BF27-CF50-43A3-ABC2-03F63AE3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278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1B3B-7738-431F-88D6-474B4C92011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BF27-CF50-43A3-ABC2-03F63AE3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80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1B3B-7738-431F-88D6-474B4C92011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BF27-CF50-43A3-ABC2-03F63AE3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0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1B3B-7738-431F-88D6-474B4C92011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BF27-CF50-43A3-ABC2-03F63AE3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19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1B3B-7738-431F-88D6-474B4C92011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BF27-CF50-43A3-ABC2-03F63AE3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346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1B3B-7738-431F-88D6-474B4C92011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BF27-CF50-43A3-ABC2-03F63AE3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9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91B3B-7738-431F-88D6-474B4C92011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FBF27-CF50-43A3-ABC2-03F63AE3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6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91B3B-7738-431F-88D6-474B4C920113}" type="datetimeFigureOut">
              <a:rPr lang="ru-RU" smtClean="0"/>
              <a:t>14.05.2020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FBF27-CF50-43A3-ABC2-03F63AE39DA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7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uzruk.net/wp-content/uploads/2011/10/zvonok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muzruk.net/wp-content/uploads/2011/10/zvonok-150x150.png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http://muzruk.net/wp-content/uploads/2011/10/&#1082;&#1086;&#1083;&#1086;&#1082;&#1086;&#1083;&#1100;&#1095;&#1080;&#1082;&#1080;-150x150.png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://muzruk.net/wp-content/uploads/2011/10/&#1082;&#1086;&#1083;&#1086;&#1082;&#1086;&#1083;&#1100;&#1095;&#1080;&#1082;&#1080;.pn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1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712"/>
            <a:ext cx="9144000" cy="6859588"/>
          </a:xfrm>
          <a:prstGeom prst="rect">
            <a:avLst/>
          </a:prstGeom>
          <a:noFill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0" y="765175"/>
            <a:ext cx="9144000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ru-RU" sz="3600" b="1" kern="1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Impact"/>
            </a:endParaRPr>
          </a:p>
        </p:txBody>
      </p:sp>
      <p:pic>
        <p:nvPicPr>
          <p:cNvPr id="2055" name="Picture 7" descr="muzikaa-5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85378">
            <a:off x="-115348" y="2564343"/>
            <a:ext cx="2492269" cy="273742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 flipH="1">
            <a:off x="899592" y="598008"/>
            <a:ext cx="777726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Презентация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    для </a:t>
            </a:r>
            <a:r>
              <a:rPr lang="ru-RU" sz="4000" b="1" i="1" dirty="0" smtClean="0">
                <a:solidFill>
                  <a:srgbClr val="FF0000"/>
                </a:solidFill>
              </a:rPr>
              <a:t>музыкального занятия 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«Знакомство с колокольчиком»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(младшая группа)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3933056"/>
            <a:ext cx="5688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Музыкальный руководитель </a:t>
            </a:r>
          </a:p>
          <a:p>
            <a:r>
              <a:rPr lang="ru-RU" sz="2400" b="1" dirty="0" smtClean="0"/>
              <a:t>МДОУ «Детский сад №29» Саранск </a:t>
            </a:r>
          </a:p>
          <a:p>
            <a:r>
              <a:rPr lang="ru-RU" sz="2400" b="1" dirty="0" smtClean="0"/>
              <a:t>Герасимова Г.Ю.</a:t>
            </a:r>
            <a:endParaRPr lang="ru-RU" sz="2400" b="1" dirty="0"/>
          </a:p>
        </p:txBody>
      </p:sp>
      <p:pic>
        <p:nvPicPr>
          <p:cNvPr id="9" name="Picture 7" descr="muzikaa-5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85378">
            <a:off x="377534" y="464922"/>
            <a:ext cx="753361" cy="935626"/>
          </a:xfrm>
          <a:prstGeom prst="rect">
            <a:avLst/>
          </a:prstGeom>
          <a:noFill/>
        </p:spPr>
      </p:pic>
      <p:pic>
        <p:nvPicPr>
          <p:cNvPr id="11" name="Picture 7" descr="muzikaa-5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85378">
            <a:off x="4215810" y="143439"/>
            <a:ext cx="550602" cy="683813"/>
          </a:xfrm>
          <a:prstGeom prst="rect">
            <a:avLst/>
          </a:prstGeom>
          <a:noFill/>
        </p:spPr>
      </p:pic>
      <p:pic>
        <p:nvPicPr>
          <p:cNvPr id="12" name="Picture 7" descr="muzikaa-57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85378">
            <a:off x="8227768" y="297361"/>
            <a:ext cx="753361" cy="935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7049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4101" name="Picture 5" descr="tri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4111625" cy="4319588"/>
          </a:xfrm>
          <a:prstGeom prst="rect">
            <a:avLst/>
          </a:prstGeom>
          <a:noFill/>
        </p:spPr>
      </p:pic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>
            <a:off x="4572000" y="908050"/>
            <a:ext cx="421005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 моем велосипеде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Колокольчик есть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из меди.</a:t>
            </a:r>
          </a:p>
        </p:txBody>
      </p:sp>
    </p:spTree>
    <p:extLst>
      <p:ext uri="{BB962C8B-B14F-4D97-AF65-F5344CB8AC3E}">
        <p14:creationId xmlns:p14="http://schemas.microsoft.com/office/powerpoint/2010/main" val="258868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3077" name="Picture 5" descr="звонок">
            <a:hlinkClick r:id="rId3"/>
          </p:cNvPr>
          <p:cNvPicPr>
            <a:picLocks noChangeAspect="1" noChangeArrowheads="1"/>
          </p:cNvPicPr>
          <p:nvPr/>
        </p:nvPicPr>
        <p:blipFill>
          <a:blip r:embed="rId4" r:link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2276475"/>
            <a:ext cx="2449512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827088" y="404812"/>
            <a:ext cx="7345362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Служит он вместо звонка.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Слышен звон издалека.</a:t>
            </a:r>
          </a:p>
        </p:txBody>
      </p:sp>
    </p:spTree>
    <p:extLst>
      <p:ext uri="{BB962C8B-B14F-4D97-AF65-F5344CB8AC3E}">
        <p14:creationId xmlns:p14="http://schemas.microsoft.com/office/powerpoint/2010/main" val="310070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5126" name="Picture 6" descr="posledniy zvonok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475" y="2636838"/>
            <a:ext cx="2863850" cy="2151062"/>
          </a:xfrm>
          <a:prstGeom prst="rect">
            <a:avLst/>
          </a:prstGeom>
          <a:noFill/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971550" y="476250"/>
            <a:ext cx="7345363" cy="1223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Колокольчик-музыкант,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У него большой талант.</a:t>
            </a:r>
          </a:p>
        </p:txBody>
      </p:sp>
    </p:spTree>
    <p:extLst>
      <p:ext uri="{BB962C8B-B14F-4D97-AF65-F5344CB8AC3E}">
        <p14:creationId xmlns:p14="http://schemas.microsoft.com/office/powerpoint/2010/main" val="54702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</p:spPr>
      </p:pic>
      <p:pic>
        <p:nvPicPr>
          <p:cNvPr id="6149" name="Picture 5" descr="1267472694_57821563_2-----126747269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463" y="1700213"/>
            <a:ext cx="3527425" cy="3527425"/>
          </a:xfrm>
          <a:prstGeom prst="rect">
            <a:avLst/>
          </a:prstGeom>
          <a:noFill/>
        </p:spPr>
      </p:pic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1331913" y="404813"/>
            <a:ext cx="7200527" cy="1071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Радость людям приносить,</a:t>
            </a:r>
          </a:p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chemeClr val="accent6">
                    <a:lumMod val="75000"/>
                  </a:scheme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Может он весь день звонить.</a:t>
            </a:r>
          </a:p>
        </p:txBody>
      </p:sp>
      <p:pic>
        <p:nvPicPr>
          <p:cNvPr id="6151" name="Picture 7" descr="колокольчики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1989138"/>
            <a:ext cx="20875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колокольчик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7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0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991296de25129e76c9ecc33806a4b49f0ce51f3f_7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042988" y="5445125"/>
            <a:ext cx="6985000" cy="1152525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Пусть он кроха и юнец,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Колокол-его отец.</a:t>
            </a:r>
          </a:p>
        </p:txBody>
      </p:sp>
      <p:pic>
        <p:nvPicPr>
          <p:cNvPr id="2" name="колокол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77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009" y="-1588"/>
            <a:ext cx="9144000" cy="6859588"/>
          </a:xfrm>
          <a:prstGeom prst="rect">
            <a:avLst/>
          </a:prstGeom>
          <a:noFill/>
        </p:spPr>
      </p:pic>
      <p:pic>
        <p:nvPicPr>
          <p:cNvPr id="7174" name="Picture 6" descr="7cb0cbe3b81c66785072cbfb41bf0a96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620713"/>
            <a:ext cx="4619625" cy="4752975"/>
          </a:xfrm>
          <a:prstGeom prst="rect">
            <a:avLst/>
          </a:prstGeom>
          <a:noFill/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6219825" cy="14404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75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Музыкальный 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инструмент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,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Нужный всем 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любой </a:t>
            </a:r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accent4">
                    <a:lumMod val="75000"/>
                  </a:schemeClr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момент.</a:t>
            </a:r>
          </a:p>
        </p:txBody>
      </p:sp>
    </p:spTree>
    <p:extLst>
      <p:ext uri="{BB962C8B-B14F-4D97-AF65-F5344CB8AC3E}">
        <p14:creationId xmlns:p14="http://schemas.microsoft.com/office/powerpoint/2010/main" val="27170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3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6" name="WordArt 6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704138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Громко колокол поет,</a:t>
            </a:r>
          </a:p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 колокольнях он живет.</a:t>
            </a:r>
          </a:p>
        </p:txBody>
      </p:sp>
    </p:spTree>
    <p:extLst>
      <p:ext uri="{BB962C8B-B14F-4D97-AF65-F5344CB8AC3E}">
        <p14:creationId xmlns:p14="http://schemas.microsoft.com/office/powerpoint/2010/main" val="191787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88</Words>
  <Application>Microsoft Office PowerPoint</Application>
  <PresentationFormat>Экран (4:3)</PresentationFormat>
  <Paragraphs>22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2</cp:revision>
  <dcterms:created xsi:type="dcterms:W3CDTF">2020-05-14T18:13:01Z</dcterms:created>
  <dcterms:modified xsi:type="dcterms:W3CDTF">2020-05-14T18:30:27Z</dcterms:modified>
</cp:coreProperties>
</file>