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80" r:id="rId3"/>
    <p:sldId id="281" r:id="rId4"/>
    <p:sldId id="259" r:id="rId5"/>
    <p:sldId id="278" r:id="rId6"/>
    <p:sldId id="260" r:id="rId7"/>
    <p:sldId id="279" r:id="rId8"/>
    <p:sldId id="267" r:id="rId9"/>
    <p:sldId id="257" r:id="rId10"/>
    <p:sldId id="287" r:id="rId11"/>
    <p:sldId id="282" r:id="rId12"/>
    <p:sldId id="283" r:id="rId13"/>
    <p:sldId id="284" r:id="rId14"/>
    <p:sldId id="285" r:id="rId15"/>
    <p:sldId id="286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72A6"/>
    <a:srgbClr val="B9CADC"/>
    <a:srgbClr val="59A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117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/>
          <p:nvPr userDrawn="1"/>
        </p:nvSpPr>
        <p:spPr>
          <a:xfrm>
            <a:off x="285548" y="182879"/>
            <a:ext cx="8572904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Прямоугольник 22"/>
          <p:cNvSpPr/>
          <p:nvPr userDrawn="1"/>
        </p:nvSpPr>
        <p:spPr>
          <a:xfrm>
            <a:off x="604486" y="463609"/>
            <a:ext cx="7935030" cy="5930781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01607" y="642319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2478" y="642319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1707" y="6418877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501" y="6263270"/>
            <a:ext cx="3086100" cy="3651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01607" y="21544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2478" y="21544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2740" y="215444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72380" y="4798338"/>
            <a:ext cx="32881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244518" y="1828082"/>
            <a:ext cx="2943874" cy="2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1202213" y="4794577"/>
            <a:ext cx="32881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1030075" y="1824321"/>
            <a:ext cx="2943874" cy="2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7551" y="6263268"/>
            <a:ext cx="2057400" cy="365125"/>
          </a:xfrm>
        </p:spPr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88" y="6263269"/>
            <a:ext cx="2057400" cy="365125"/>
          </a:xfrm>
        </p:spPr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06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29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9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098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8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08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95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5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216" y="6437053"/>
            <a:ext cx="2683379" cy="2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257" y="6427891"/>
            <a:ext cx="2411697" cy="2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54" y="6427891"/>
            <a:ext cx="2400299" cy="2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3252" y="6216865"/>
            <a:ext cx="3086100" cy="3651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24612" y="225537"/>
            <a:ext cx="2683379" cy="2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03653" y="216375"/>
            <a:ext cx="2411697" cy="2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8650" y="216375"/>
            <a:ext cx="2400299" cy="2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16865"/>
            <a:ext cx="2057400" cy="365125"/>
          </a:xfrm>
        </p:spPr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6554" y="6216865"/>
            <a:ext cx="2057400" cy="365125"/>
          </a:xfrm>
        </p:spPr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4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70019" y="6477533"/>
            <a:ext cx="2876414" cy="1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831750" y="6477532"/>
            <a:ext cx="2876414" cy="1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3150896" y="6474230"/>
            <a:ext cx="2876389" cy="1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3150896" y="229172"/>
            <a:ext cx="2876389" cy="1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831750" y="232474"/>
            <a:ext cx="2876414" cy="1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70019" y="232475"/>
            <a:ext cx="2876414" cy="1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624E-A8F4-4CD5-976B-264A2C44D998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703-15A7-4D49-86B9-D844BF6E57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4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/>
          <p:nvPr userDrawn="1"/>
        </p:nvSpPr>
        <p:spPr>
          <a:xfrm>
            <a:off x="273466" y="182880"/>
            <a:ext cx="8572904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Прямоугольник 25"/>
          <p:cNvSpPr/>
          <p:nvPr userDrawn="1"/>
        </p:nvSpPr>
        <p:spPr>
          <a:xfrm>
            <a:off x="580320" y="461472"/>
            <a:ext cx="7935030" cy="5930781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2740" y="221798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01607" y="221796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2478" y="221796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2478" y="6434193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1707" y="642987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01607" y="6434193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239190"/>
            <a:ext cx="30861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8198300" y="6658029"/>
            <a:ext cx="93715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© </a:t>
            </a:r>
            <a:r>
              <a:rPr lang="ru-RU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Полшкова В.В., 2019 </a:t>
            </a:r>
            <a:endParaRPr lang="en-US" sz="700" dirty="0" smtClean="0">
              <a:solidFill>
                <a:schemeClr val="accent3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47353"/>
            <a:ext cx="2057400" cy="365125"/>
          </a:xfrm>
        </p:spPr>
        <p:txBody>
          <a:bodyPr/>
          <a:lstStyle/>
          <a:p>
            <a:fld id="{F10E624E-A8F4-4CD5-976B-264A2C44D998}" type="datetimeFigureOut">
              <a:rPr lang="ru-RU" smtClean="0"/>
              <a:t>26.02.2021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237466"/>
            <a:ext cx="2057400" cy="365125"/>
          </a:xfrm>
        </p:spPr>
        <p:txBody>
          <a:bodyPr/>
          <a:lstStyle/>
          <a:p>
            <a:fld id="{F6D54703-15A7-4D49-86B9-D844BF6E571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2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/>
          <p:nvPr userDrawn="1"/>
        </p:nvSpPr>
        <p:spPr>
          <a:xfrm>
            <a:off x="273466" y="182880"/>
            <a:ext cx="8572904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24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07992" y="643162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8863" y="643162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8092" y="6427307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 userDrawn="1"/>
        </p:nvSpPr>
        <p:spPr>
          <a:xfrm>
            <a:off x="580320" y="461472"/>
            <a:ext cx="7935030" cy="5930781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8198300" y="6658029"/>
            <a:ext cx="93715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© </a:t>
            </a:r>
            <a:r>
              <a:rPr lang="ru-RU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Полшкова В.В., 2019 </a:t>
            </a:r>
            <a:endParaRPr lang="en-US" sz="700" dirty="0" smtClean="0">
              <a:solidFill>
                <a:schemeClr val="accent3"/>
              </a:solidFill>
              <a:latin typeface="Gabriola" panose="04040605051002020D02" pitchFamily="82" charset="0"/>
            </a:endParaRPr>
          </a:p>
        </p:txBody>
      </p:sp>
      <p:pic>
        <p:nvPicPr>
          <p:cNvPr id="26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42725" y="4780745"/>
            <a:ext cx="32881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214863" y="1810489"/>
            <a:ext cx="2943874" cy="2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1228272" y="4791410"/>
            <a:ext cx="32881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1056134" y="1821154"/>
            <a:ext cx="2943874" cy="2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49125" y="222805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07992" y="222803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8863" y="222803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624E-A8F4-4CD5-976B-264A2C44D998}" type="datetimeFigureOut">
              <a:rPr lang="ru-RU" smtClean="0"/>
              <a:t>26.02.2021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703-15A7-4D49-86B9-D844BF6E571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04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624E-A8F4-4CD5-976B-264A2C44D998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703-15A7-4D49-86B9-D844BF6E571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8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/>
          <p:nvPr userDrawn="1"/>
        </p:nvSpPr>
        <p:spPr>
          <a:xfrm>
            <a:off x="285548" y="182879"/>
            <a:ext cx="8572904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Прямоугольник 19"/>
          <p:cNvSpPr/>
          <p:nvPr userDrawn="1"/>
        </p:nvSpPr>
        <p:spPr>
          <a:xfrm>
            <a:off x="604486" y="463609"/>
            <a:ext cx="7935030" cy="5930781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28949" y="6430406"/>
            <a:ext cx="28457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8198300" y="6658029"/>
            <a:ext cx="93715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© </a:t>
            </a:r>
            <a:r>
              <a:rPr lang="ru-RU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Полшкова В.В., 2019 </a:t>
            </a:r>
            <a:endParaRPr lang="en-US" sz="700" dirty="0" smtClean="0">
              <a:solidFill>
                <a:schemeClr val="accent3"/>
              </a:solidFill>
              <a:latin typeface="Gabriola" panose="04040605051002020D02" pitchFamily="82" charset="0"/>
            </a:endParaRPr>
          </a:p>
        </p:txBody>
      </p:sp>
      <p:pic>
        <p:nvPicPr>
          <p:cNvPr id="26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66890" y="4791410"/>
            <a:ext cx="32881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239028" y="1821154"/>
            <a:ext cx="2943874" cy="2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1186976" y="4791410"/>
            <a:ext cx="3288149" cy="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img-fotki.yandex.ru/get/4133/47407354.b0c/0_115b3d_a2ed7a76_orig.png">
            <a:extLst>
              <a:ext uri="{FF2B5EF4-FFF2-40B4-BE49-F238E27FC236}">
                <a16:creationId xmlns="" xmlns:a16="http://schemas.microsoft.com/office/drawing/2014/main" id="{7115815A-590A-4F77-90E4-942F8270F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1014838" y="1821154"/>
            <a:ext cx="2943874" cy="2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624E-A8F4-4CD5-976B-264A2C44D998}" type="datetimeFigureOut">
              <a:rPr lang="ru-RU" smtClean="0"/>
              <a:t>26.02.2021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703-15A7-4D49-86B9-D844BF6E571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4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8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2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/>
          <p:nvPr userDrawn="1"/>
        </p:nvSpPr>
        <p:spPr>
          <a:xfrm>
            <a:off x="285548" y="182879"/>
            <a:ext cx="8572904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 userDrawn="1"/>
        </p:nvSpPr>
        <p:spPr>
          <a:xfrm>
            <a:off x="604486" y="463608"/>
            <a:ext cx="7935030" cy="5930781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165918" y="4894428"/>
            <a:ext cx="3147437" cy="14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165935" y="1830307"/>
            <a:ext cx="3147464" cy="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162490" y="4894428"/>
            <a:ext cx="3147437" cy="14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4124/47407354.b0c/0_115b38_9d6eec4a_orig.png">
            <a:extLst>
              <a:ext uri="{FF2B5EF4-FFF2-40B4-BE49-F238E27FC236}">
                <a16:creationId xmlns="" xmlns:a16="http://schemas.microsoft.com/office/drawing/2014/main" id="{745412D1-09EF-4E92-8A02-1B48B4E3A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162473" y="1830307"/>
            <a:ext cx="3147464" cy="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 userDrawn="1"/>
        </p:nvSpPr>
        <p:spPr>
          <a:xfrm>
            <a:off x="8198300" y="6658029"/>
            <a:ext cx="93715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en-US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© </a:t>
            </a:r>
            <a:r>
              <a:rPr lang="ru-RU" sz="700" dirty="0" smtClean="0">
                <a:solidFill>
                  <a:schemeClr val="accent3"/>
                </a:solidFill>
                <a:latin typeface="Gabriola" panose="04040605051002020D02" pitchFamily="82" charset="0"/>
              </a:rPr>
              <a:t>Полшкова В.В., 2019 </a:t>
            </a:r>
            <a:endParaRPr lang="en-US" sz="700" dirty="0" smtClean="0">
              <a:solidFill>
                <a:schemeClr val="accent3"/>
              </a:solidFill>
              <a:latin typeface="Gabriola" panose="04040605051002020D02" pitchFamily="8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033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77884-D804-41B8-9DBD-7BCD14435647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015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015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179E8-C9CD-42A9-BFB7-EF868C802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5" r:id="rId5"/>
    <p:sldLayoutId id="2147483674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_RomanusCps" panose="04030302060702020802" pitchFamily="8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_RomanusCps" panose="04030302060702020802" pitchFamily="8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_RomanusCps" panose="04030302060702020802" pitchFamily="8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_RomanusCps" panose="04030302060702020802" pitchFamily="8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_RomanusCps" panose="04030302060702020802" pitchFamily="8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_RomanusCps" panose="04030302060702020802" pitchFamily="8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71805"/>
            <a:ext cx="7772400" cy="1548881"/>
          </a:xfrm>
        </p:spPr>
        <p:txBody>
          <a:bodyPr>
            <a:normAutofit fontScale="90000"/>
          </a:bodyPr>
          <a:lstStyle/>
          <a:p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Министерство образования </a:t>
            </a:r>
            <a:r>
              <a:rPr lang="ru-RU" altLang="ru-RU" sz="36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РМ</a:t>
            </a:r>
            <a:br>
              <a:rPr lang="ru-RU" altLang="ru-RU" sz="36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Портфолио</a:t>
            </a:r>
            <a:b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0988" y="1903445"/>
            <a:ext cx="4982546" cy="39188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ru-RU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Суродькиной</a:t>
            </a:r>
            <a:r>
              <a:rPr lang="ru-RU" alt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Марии Николаевны</a:t>
            </a:r>
          </a:p>
          <a:p>
            <a:pPr>
              <a:lnSpc>
                <a:spcPct val="100000"/>
              </a:lnSpc>
            </a:pP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воспитателя Муниципального</a:t>
            </a:r>
          </a:p>
          <a:p>
            <a:pPr>
              <a:lnSpc>
                <a:spcPct val="100000"/>
              </a:lnSpc>
            </a:pP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автономного </a:t>
            </a:r>
            <a:r>
              <a:rPr lang="ru-RU" alt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дошкольного </a:t>
            </a:r>
            <a:endParaRPr lang="ru-RU" altLang="ru-RU" i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образовательного </a:t>
            </a:r>
            <a:r>
              <a:rPr lang="ru-RU" alt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учреждения </a:t>
            </a:r>
            <a:endParaRPr lang="ru-RU" altLang="ru-RU" i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ru-RU" altLang="ru-R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Атяшевского</a:t>
            </a: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муниципального </a:t>
            </a:r>
            <a:endParaRPr lang="ru-RU" altLang="ru-RU" i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района РМ «</a:t>
            </a:r>
            <a:r>
              <a:rPr lang="ru-RU" altLang="ru-R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Атяшевский</a:t>
            </a: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детский </a:t>
            </a:r>
          </a:p>
          <a:p>
            <a:pPr>
              <a:lnSpc>
                <a:spcPct val="100000"/>
              </a:lnSpc>
            </a:pP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сад </a:t>
            </a:r>
            <a:r>
              <a:rPr lang="ru-RU" alt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комбинированного </a:t>
            </a:r>
            <a:r>
              <a:rPr lang="ru-RU" altLang="ru-R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вида </a:t>
            </a:r>
            <a:r>
              <a:rPr lang="ru-RU" alt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№1»</a:t>
            </a:r>
          </a:p>
          <a:p>
            <a:endParaRPr lang="ru-RU" dirty="0"/>
          </a:p>
        </p:txBody>
      </p:sp>
      <p:pic>
        <p:nvPicPr>
          <p:cNvPr id="5" name="Рисунок 4" descr="C:\Users\Home\Desktop\РАБОТА\Работа 2019 - 2020 вторая младшая\ДОКУМЕНТЫ НА ПРЕМИЮ ГЛАВЫ РМ\RajyZAz8Zr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4" y="2362304"/>
            <a:ext cx="2836993" cy="3459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0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34482"/>
            <a:ext cx="7886700" cy="1362269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altLang="ru-RU" sz="28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4098" name="Picture 2" descr="C:\Users\Home\Desktop\Отсканировано с датой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44" y="1740143"/>
            <a:ext cx="3102015" cy="453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9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Сертификаты 2019-2020\309582В1.1.2019.2.pn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7" y="1151841"/>
            <a:ext cx="2425700" cy="328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Сертификаты 2019-2020\1081890-099-102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57" y="2649891"/>
            <a:ext cx="2727616" cy="357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Сертификаты 2019-2020\381252ВО1.Б.2019.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96" y="2071396"/>
            <a:ext cx="2637387" cy="3785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3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ертификаты 2019-2020\1081888-105-108-ser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69" y="619510"/>
            <a:ext cx="2128918" cy="310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Сертификаты 2019-2020\1169799-087-090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08" y="3433666"/>
            <a:ext cx="2205102" cy="28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Сертификаты 2019-2020\510372В1.1.2019.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702186"/>
            <a:ext cx="2231554" cy="307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Сертификаты 2019-2020\1169803-089-092-ser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1" y="3533612"/>
            <a:ext cx="2071396" cy="2780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8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РАБОТА\Сертификаты 2019-2020\Диплом Пасхальное яичко Кошина Вик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8" y="2693184"/>
            <a:ext cx="2593908" cy="334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Home\Desktop\РАБОТА\Сертификаты 2019-2020\z57Qs0uO6C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67" y="734245"/>
            <a:ext cx="2970213" cy="225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Home\Desktop\РАБОТА\Сертификаты 2019-2020\Третьякова Дарина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11" y="3102483"/>
            <a:ext cx="2335730" cy="3068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6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РАБОТА\Сертификаты 2019-2020\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0" y="653143"/>
            <a:ext cx="2668555" cy="359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Home\Desktop\РАБОТА\Сертификаты 2019-2020\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35" y="1517155"/>
            <a:ext cx="2671632" cy="378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Home\Desktop\РАБОТА\Сертификаты 2019-2020\0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67" y="2855166"/>
            <a:ext cx="2590835" cy="3375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4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3853"/>
            <a:ext cx="7886700" cy="1186836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</a:t>
            </a:r>
            <a:br>
              <a:rPr lang="ru-RU" altLang="ru-RU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советов,научно</a:t>
            </a:r>
            <a:r>
              <a:rPr lang="ru-RU" altLang="ru-RU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-практических конференциях, педагогических </a:t>
            </a:r>
            <a:r>
              <a:rPr lang="ru-RU" altLang="ru-RU" sz="2400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чтениях,семинарах</a:t>
            </a:r>
            <a:r>
              <a:rPr lang="ru-RU" altLang="ru-RU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секциях, форумах, радиопередачах</a:t>
            </a:r>
          </a:p>
        </p:txBody>
      </p:sp>
      <p:pic>
        <p:nvPicPr>
          <p:cNvPr id="6146" name="Picture 2" descr="C:\Users\Home\Desktop\Аттестация Отсканированная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13" y="1884784"/>
            <a:ext cx="302305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ome\Desktop\Отсканировано с датой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68" y="1886673"/>
            <a:ext cx="2997737" cy="43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7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РАБОТА\Сертификаты 2019-2020\__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9" y="671804"/>
            <a:ext cx="2186441" cy="2665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Home\Desktop\Заполненый-Сертификат-МИК-Саранск-с-печатью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21" y="2759262"/>
            <a:ext cx="2194232" cy="333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Home\Desktop\РАБОТА\Сертификаты 2019-2020\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53" y="671805"/>
            <a:ext cx="2063768" cy="284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Home\Desktop\РАБОТА\Сертификаты 2019-2020\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37" y="3169810"/>
            <a:ext cx="2186441" cy="3085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9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открытых занятий, мастер-классов, мероприятий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Home\Desktop\Аттестация Отсканированная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4" y="1707907"/>
            <a:ext cx="2488279" cy="35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ome\Desktop\Отсканировано с датой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6" y="1894373"/>
            <a:ext cx="2691948" cy="389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Отсканировано с датой\Справка с Д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74" y="2408844"/>
            <a:ext cx="2591278" cy="36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Home\Desktop\Аттестация Отсканированная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34" y="1705495"/>
            <a:ext cx="31142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ome\Desktop\Отсканировано с датой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14" y="1699732"/>
            <a:ext cx="3040867" cy="43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РАБОТА\Сертификаты 2019-2020\1008430-148-149-ser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62" y="580233"/>
            <a:ext cx="2485020" cy="332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Сертификаты 2019-2020\5QBDfJf4pf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68" y="626654"/>
            <a:ext cx="2503681" cy="337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Сертификаты 2019-2020\CBSBx38_vv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10" y="4044819"/>
            <a:ext cx="3362098" cy="2156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2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583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Общие</a:t>
            </a:r>
            <a:r>
              <a:rPr lang="ru-RU" altLang="ru-RU" sz="3600" dirty="0" smtClean="0"/>
              <a:t> </a:t>
            </a:r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сведения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68962"/>
            <a:ext cx="7886700" cy="51878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рождения: 29.06. 1989 г.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учитель начальных классов, МГПИ им. 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Е.Евсевьева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№ 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диплома: КБ №  50690 от  20 июня 2011 г.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ГБУ ДПО «Мордовский республиканский институт образования»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«Педагогика и методика дошкольного образования»,  № 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132402510004, 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20 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2016 г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9 лет.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данном учреждении: 9 лет.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должности: 9 лет.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первая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11 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2016 года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квалификации: </a:t>
            </a:r>
            <a:r>
              <a:rPr lang="ru-RU" alt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Программа «Современные подходы к  организации образования дошкольников в новых условиях» ,</a:t>
            </a:r>
            <a:r>
              <a:rPr lang="ru-RU" altLang="ru-RU" sz="1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в </a:t>
            </a:r>
            <a:r>
              <a:rPr lang="ru-RU" altLang="ru-RU" sz="1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объеме 72ч</a:t>
            </a:r>
            <a:r>
              <a:rPr lang="ru-RU" alt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.,  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10. 2018 г, ГБУ ДПО «МРИО» Саранск.</a:t>
            </a:r>
          </a:p>
        </p:txBody>
      </p:sp>
    </p:spTree>
    <p:extLst>
      <p:ext uri="{BB962C8B-B14F-4D97-AF65-F5344CB8AC3E}">
        <p14:creationId xmlns:p14="http://schemas.microsoft.com/office/powerpoint/2010/main" val="23169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РАБОТА\Сертификаты 2019-2020\cmi_2b94e4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9" y="1436915"/>
            <a:ext cx="2802261" cy="381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Сертификаты 2019-2020\SWVVCtSfdK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9" y="736558"/>
            <a:ext cx="3993502" cy="26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Сертификаты 2019-2020\zzYjhI1pvf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9" y="3622277"/>
            <a:ext cx="3993502" cy="2423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8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РАБОТА\Сертификаты 2019-2020\__ (3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1" y="779105"/>
            <a:ext cx="3303037" cy="241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Home\Desktop\Сертификат 6 съезд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1" y="3638939"/>
            <a:ext cx="3303037" cy="240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Home\Desktop\РАБОТА\Сертификаты 2019-2020\image-2020-10-15 20_22_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91" y="804641"/>
            <a:ext cx="3586032" cy="5238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3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Сертификат-_УЧАСТНИК_Суродьки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7" y="1474237"/>
            <a:ext cx="3977918" cy="31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Users\Home\Desktop\Отсканировано с датой\Справка провсою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62" y="879888"/>
            <a:ext cx="3376253" cy="489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</a:t>
            </a:r>
            <a:r>
              <a:rPr lang="ru-RU" altLang="ru-RU" sz="36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воспитанниками.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ome\Desktop\Аттестация Отсканированная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7" y="1548881"/>
            <a:ext cx="2682775" cy="37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Аттестация Отсканированная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52" y="1948718"/>
            <a:ext cx="2565443" cy="35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Home\Desktop\Отсканировано с датой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94" y="2365455"/>
            <a:ext cx="2544125" cy="364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2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Home\Desktop\Аттестация Отсканированная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61" y="1615763"/>
            <a:ext cx="302305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\Desktop\Аттестация Отсканированная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30" y="1628267"/>
            <a:ext cx="3105929" cy="435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ome\Desktop\Аттестация Отсканированная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35" y="975301"/>
            <a:ext cx="3395378" cy="48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Home\Desktop\Отсканировано с датой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94" y="975300"/>
            <a:ext cx="3378876" cy="48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Home\Desktop\Аттестация Отсканированная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1" y="1766802"/>
            <a:ext cx="30397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Home\Desktop\Отсканировано с датой\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08" y="1775930"/>
            <a:ext cx="3095164" cy="434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ертификаты 2019-2020\399000Ф1.Б.2019.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84" y="651271"/>
            <a:ext cx="2038662" cy="280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Сертификаты 2019-2020\584503Ф1.Б.2020.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31" y="3417757"/>
            <a:ext cx="1873769" cy="268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Сертификаты 2019-2020\1279524-069-072-ser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8786"/>
            <a:ext cx="2115773" cy="27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Сертификаты 2019-2020\1279521-065-068-ser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05" y="3417757"/>
            <a:ext cx="1948721" cy="2683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ертификаты 2019-2020\ip42NCtPaU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1" y="629587"/>
            <a:ext cx="1978700" cy="286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Сертификаты 2019-2020\7a9324fac90fb6986e24bb62f5e318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08" y="629587"/>
            <a:ext cx="2293495" cy="286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Сертификаты 2019-2020\1011701-064-066-ser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76" y="607101"/>
            <a:ext cx="2217466" cy="288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Сертификаты 2019-2020\сертификат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03" y="3687580"/>
            <a:ext cx="4049504" cy="2525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9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ертификаты 2019-2020\1169812-160-164-ser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5" y="888770"/>
            <a:ext cx="2595459" cy="356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Сертификаты 2019-2020\1169808-064-066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34" y="1675755"/>
            <a:ext cx="2771021" cy="376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Сертификаты 2019-2020\Суродькина Мария Николаевн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55" y="922298"/>
            <a:ext cx="2458388" cy="3529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5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94318"/>
            <a:ext cx="7886700" cy="26125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40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40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Представление </a:t>
            </a: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педагогического опыта</a:t>
            </a:r>
            <a:r>
              <a:rPr lang="ru-RU" alt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устного народного творчества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речи детей дошкольного возраста»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ctr">
              <a:buNone/>
            </a:pP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https://ds1atsh.schoolrm.ru/sveden/employees/43024/377250/?bitrix_include_areas=Y&amp;clear_cache=Y</a:t>
            </a:r>
            <a:endParaRPr lang="ru-RU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ертификаты 2019-2020\Мария Николаевна Суродьки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7" y="824459"/>
            <a:ext cx="2278505" cy="328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Home\Desktop\5fc33613cb768839688611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32" y="1528997"/>
            <a:ext cx="2443397" cy="335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Home\Desktop\Screenshot_20201211-131145_Wor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29" y="3428998"/>
            <a:ext cx="2970213" cy="2116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8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</a:t>
            </a:r>
            <a:b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Home\Desktop\Отсканировано с датой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49" y="1195437"/>
            <a:ext cx="3452353" cy="49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РАБОТА\Сертификаты 2019-2020\309582В1.Б.2019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9" y="794478"/>
            <a:ext cx="3524848" cy="499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Home\Desktop\РАБОТА\Сертификаты 2019-2020\d6cd00d9-55c7-d8a4-4550-6f5963b5fd0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69" y="1753848"/>
            <a:ext cx="3824651" cy="2650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1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РАБОТА\Сертификаты 2019-2020\BDcFRdfB8h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" y="854439"/>
            <a:ext cx="3387777" cy="481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Home\Desktop\РАБОТА\Сертификаты 2019-2020\Суродькина Мария Николаевна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93" y="854438"/>
            <a:ext cx="3389936" cy="4811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7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Аттестация Отсканированная\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55" y="876544"/>
            <a:ext cx="35941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ome\Desktop\Отсканировано с датой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22" y="861127"/>
            <a:ext cx="3597640" cy="50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Home\Desktop\РАБОТА\Сертификаты 2019-2020\Приказ об иновационной деятельнос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62" y="1641192"/>
            <a:ext cx="3082653" cy="438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ome\Desktop\Отсканировано с датой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31" y="1641192"/>
            <a:ext cx="31142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интернет-публикации</a:t>
            </a:r>
          </a:p>
        </p:txBody>
      </p:sp>
      <p:pic>
        <p:nvPicPr>
          <p:cNvPr id="3074" name="Picture 2" descr="C:\Users\Home\Desktop\Аттестация Отсканированная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68" y="1724006"/>
            <a:ext cx="3040876" cy="443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ome\Desktop\Отсканировано с датой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68" y="1747776"/>
            <a:ext cx="3118362" cy="44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3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РАБОТА\Сертификаты 2019-2020\1279532-016-015-ser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4" y="989045"/>
            <a:ext cx="2743200" cy="363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Home\Desktop\РАБОТА\Сертификаты 2019-2020\1279531-016-015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37" y="2118762"/>
            <a:ext cx="2634310" cy="379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Home\Desktop\РАБОТА\Сертификаты 2019-2020\1279533-016-015-ser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37" y="1089170"/>
            <a:ext cx="2575250" cy="3438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2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Сертификаты 2019-2020\1279528-016-015-ser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6" y="1337321"/>
            <a:ext cx="2444621" cy="355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Сертификаты 2019-2020\1279529-016-015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37" y="2481943"/>
            <a:ext cx="2593911" cy="358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Сертификаты 2019-2020\1279527-016-015-ser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219" y="1337321"/>
            <a:ext cx="2391717" cy="3402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8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Сертификаты 2019-2020\1279526-016-015-ser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7" y="541174"/>
            <a:ext cx="2335730" cy="296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Сертификаты 2019-2020\691396П1.Б.2020.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249" y="3508311"/>
            <a:ext cx="197809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Home\Desktop\doc-137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96" y="541175"/>
            <a:ext cx="2052734" cy="270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Home\Desktop\РАБОТА\Сертификаты 2019-2020\Впере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13" y="3247054"/>
            <a:ext cx="2266014" cy="30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2753</TotalTime>
  <Words>254</Words>
  <Application>Microsoft Office PowerPoint</Application>
  <PresentationFormat>Экран (4:3)</PresentationFormat>
  <Paragraphs>38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Министерство образования РМ Портфолио </vt:lpstr>
      <vt:lpstr>Общие сведения</vt:lpstr>
      <vt:lpstr>  Представление  педагогического опыта </vt:lpstr>
      <vt:lpstr>Презентация PowerPoint</vt:lpstr>
      <vt:lpstr>1. Участие в инновационной (экспериментальной) деятельности</vt:lpstr>
      <vt:lpstr>3. Наличие публикаций, включая интернет-публикации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 </vt:lpstr>
      <vt:lpstr>  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советов,научно-практических конференциях, педагогических чтениях,семинарах, секциях, форумах, радиопередачах</vt:lpstr>
      <vt:lpstr>Презентация PowerPoint</vt:lpstr>
      <vt:lpstr>7. Проведение открытых занятий, мастер-классов, мероприятий</vt:lpstr>
      <vt:lpstr>9. Общественно-педагогическая активность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10.Позитивные результаты работы с воспитанниками.</vt:lpstr>
      <vt:lpstr>11. Качество взаимодействия с родителями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педагога </vt:lpstr>
      <vt:lpstr>Презентация PowerPoint</vt:lpstr>
      <vt:lpstr>Презентация PowerPoint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Универсальный</dc:title>
  <dc:subject>универсальный</dc:subject>
  <dc:creator>Viktoriya Polshkova</dc:creator>
  <cp:keywords>шаблон презентации;универсальный;завитки</cp:keywords>
  <cp:lastModifiedBy>Home</cp:lastModifiedBy>
  <cp:revision>103</cp:revision>
  <dcterms:created xsi:type="dcterms:W3CDTF">2018-05-27T21:10:27Z</dcterms:created>
  <dcterms:modified xsi:type="dcterms:W3CDTF">2021-02-26T15:18:32Z</dcterms:modified>
</cp:coreProperties>
</file>