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2" r:id="rId3"/>
    <p:sldId id="258" r:id="rId4"/>
    <p:sldId id="257" r:id="rId5"/>
    <p:sldId id="263" r:id="rId6"/>
    <p:sldId id="264" r:id="rId7"/>
    <p:sldId id="259" r:id="rId8"/>
    <p:sldId id="260" r:id="rId9"/>
    <p:sldId id="261" r:id="rId10"/>
    <p:sldId id="265" r:id="rId11"/>
    <p:sldId id="266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3250" autoAdjust="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image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colorTemperature colorTemp="725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image2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image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image7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«Домашние животные и их детёныши 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2615" y="4393565"/>
            <a:ext cx="5488305" cy="1245235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chemeClr val="tx1"/>
                </a:solidFill>
              </a:rPr>
              <a:t>                                                 </a:t>
            </a:r>
            <a:r>
              <a:rPr lang="ru-RU" sz="1800" b="1" dirty="0" smtClean="0">
                <a:solidFill>
                  <a:schemeClr val="tx1"/>
                </a:solidFill>
              </a:rPr>
              <a:t>Подготовили: </a:t>
            </a:r>
            <a:r>
              <a:rPr lang="ru-RU" sz="1800" b="1" dirty="0">
                <a:solidFill>
                  <a:schemeClr val="tx1"/>
                </a:solidFill>
              </a:rPr>
              <a:t>воспитатель            </a:t>
            </a:r>
            <a:r>
              <a:rPr lang="ru-RU" sz="1800" b="1" dirty="0" smtClean="0">
                <a:solidFill>
                  <a:schemeClr val="tx1"/>
                </a:solidFill>
              </a:rPr>
              <a:t>Харитонова О.П.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Доронина Т.В.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" y="1412776"/>
            <a:ext cx="5708557" cy="51221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225" y="2852936"/>
            <a:ext cx="3630775" cy="3508237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5811216" y="2060848"/>
            <a:ext cx="3332784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Поросёнок</a:t>
            </a:r>
            <a:br>
              <a:rPr lang="ru-RU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sz="5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822441"/>
            <a:ext cx="2611847" cy="1238407"/>
          </a:xfrm>
        </p:spPr>
        <p:txBody>
          <a:bodyPr>
            <a:normAutofit fontScale="90000"/>
          </a:bodyPr>
          <a:lstStyle/>
          <a:p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Свинья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7149480" cy="36724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i="1" dirty="0">
                <a:latin typeface="Bookman Old Style" panose="02050604050505020204" pitchFamily="18" charset="0"/>
              </a:rPr>
              <a:t>Гоп! Гоп! Конь живой,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И с хвостом, и с гривой.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Он качает головой,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Вот какой красивый!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432">
            <a:off x="2282894" y="4008184"/>
            <a:ext cx="1066056" cy="1289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48680"/>
            <a:ext cx="5760640" cy="61484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5912" y="2983948"/>
            <a:ext cx="3587794" cy="3321512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>
          <a:xfrm>
            <a:off x="460569" y="1439204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Лошадь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9" name="Заголовок 1"/>
          <p:cNvSpPr txBox="1"/>
          <p:nvPr/>
        </p:nvSpPr>
        <p:spPr>
          <a:xfrm>
            <a:off x="5931278" y="2188550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Жеребёнок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416824" cy="38054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</a:rPr>
              <a:t>У козы-то у рогатой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</a:rPr>
              <a:t>Дома малые козлята 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</a:rPr>
              <a:t>Весело по лавкам скачут,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</a:rPr>
              <a:t>Не балуются, не плачут 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</a:rPr>
              <a:t>Мама из лису придет 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</a:rPr>
              <a:t>Молочка им принесет</a:t>
            </a: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359" flipH="1">
            <a:off x="3131840" y="4221088"/>
            <a:ext cx="1110395" cy="127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5389879" cy="60818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92707"/>
            <a:ext cx="3672408" cy="406079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700395" y="1557020"/>
            <a:ext cx="3048000" cy="123825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Козлёнок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8" name="Заголовок 1"/>
          <p:cNvSpPr txBox="1"/>
          <p:nvPr/>
        </p:nvSpPr>
        <p:spPr>
          <a:xfrm>
            <a:off x="1187624" y="1052736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Коза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753"/>
            <a:ext cx="7056095" cy="39023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80928"/>
            <a:ext cx="822960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000" dirty="0" smtClean="0">
                <a:latin typeface="Monotype Corsiva" panose="03010101010201010101" pitchFamily="66" charset="0"/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sz="7000" dirty="0" smtClean="0">
                <a:latin typeface="Monotype Corsiva" panose="03010101010201010101" pitchFamily="66" charset="0"/>
              </a:rPr>
              <a:t>Хорошего дня!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3529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Задачи: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/>
              <a:t>Формировать у детей элементарные представления о домашних животных и их детёнышах;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/>
              <a:t>Развивать связанную речь, обогащать словарь детей;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dirty="0" smtClean="0"/>
              <a:t>Воспитывать любовь, бережное отношение к домашним животным ,желание  заботиться о них.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24544" y="39422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pPr algn="ctr"/>
            <a:r>
              <a:rPr lang="ru-RU" sz="3200" b="1" dirty="0" smtClean="0"/>
              <a:t>Цель: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ru-RU" sz="2600" dirty="0" smtClean="0"/>
              <a:t>Познакомить детей с домашними животными и их                  детёнышами с применением форм малого фольклора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20688"/>
            <a:ext cx="5904656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Как у нашего кота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Шубка очень хороша,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Как у котика усы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Удивительной красы,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Глаза смелые,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Bookman Old Style" panose="02050604050505020204" pitchFamily="18" charset="0"/>
                <a:cs typeface="FreesiaUPC" panose="020B0604020202020204" pitchFamily="34" charset="-34"/>
              </a:rPr>
              <a:t>Зубки белые</a:t>
            </a:r>
            <a:r>
              <a:rPr lang="ru-RU" sz="3600" i="1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4804">
            <a:off x="-631453" y="1883749"/>
            <a:ext cx="3579493" cy="1362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2492896"/>
            <a:ext cx="3826768" cy="994122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Кошка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rinda" panose="020B0502040204020203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000" contrast="1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15" y="-171400"/>
            <a:ext cx="4968552" cy="587299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8000" contrast="2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182" y="1468129"/>
            <a:ext cx="4762129" cy="4464496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5317232" y="1446671"/>
            <a:ext cx="3826768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Котёно</a:t>
            </a: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7488832" cy="331236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i="1" dirty="0">
                <a:latin typeface="Bookman Old Style" panose="02050604050505020204" pitchFamily="18" charset="0"/>
              </a:rPr>
              <a:t>Мой щенок игривый</a:t>
            </a:r>
            <a:r>
              <a:rPr lang="ru-RU" sz="3600" i="1" dirty="0" smtClean="0">
                <a:latin typeface="Bookman Old Style" panose="02050604050505020204" pitchFamily="18" charset="0"/>
              </a:rPr>
              <a:t>,</a:t>
            </a:r>
            <a:r>
              <a:rPr lang="ru-RU" sz="3600" i="1" dirty="0">
                <a:latin typeface="Bookman Old Style" panose="02050604050505020204" pitchFamily="18" charset="0"/>
              </a:rPr>
              <a:t/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Милый и красивый.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Лапу первым подает,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Никогда не предает!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13" y="620688"/>
            <a:ext cx="995446" cy="99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07325"/>
            <a:ext cx="6469310" cy="6469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35" y="2282532"/>
            <a:ext cx="3825365" cy="4169469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5505553" y="1441644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Щенок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sp>
        <p:nvSpPr>
          <p:cNvPr id="7" name="Заголовок 1"/>
          <p:cNvSpPr txBox="1"/>
          <p:nvPr/>
        </p:nvSpPr>
        <p:spPr>
          <a:xfrm>
            <a:off x="-249108" y="2322850"/>
            <a:ext cx="2771800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Собака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48139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i="1" dirty="0">
                <a:latin typeface="Bookman Old Style" panose="02050604050505020204" pitchFamily="18" charset="0"/>
              </a:rPr>
              <a:t>Эта рыжая корова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не сказала нам ни слова</a:t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Не сказала даже </a:t>
            </a:r>
            <a:r>
              <a:rPr lang="ru-RU" sz="3600" i="1" dirty="0" smtClean="0">
                <a:latin typeface="Bookman Old Style" panose="02050604050505020204" pitchFamily="18" charset="0"/>
              </a:rPr>
              <a:t>«</a:t>
            </a:r>
            <a:r>
              <a:rPr lang="ru-RU" sz="3600" i="1" dirty="0" err="1" smtClean="0">
                <a:latin typeface="Bookman Old Style" panose="02050604050505020204" pitchFamily="18" charset="0"/>
              </a:rPr>
              <a:t>Му</a:t>
            </a:r>
            <a:r>
              <a:rPr lang="ru-RU" sz="3600" i="1" dirty="0" smtClean="0">
                <a:latin typeface="Bookman Old Style" panose="02050604050505020204" pitchFamily="18" charset="0"/>
              </a:rPr>
              <a:t>»</a:t>
            </a:r>
            <a:r>
              <a:rPr lang="ru-RU" sz="3600" i="1" dirty="0">
                <a:latin typeface="Bookman Old Style" panose="02050604050505020204" pitchFamily="18" charset="0"/>
              </a:rPr>
              <a:t/>
            </a:r>
            <a:br>
              <a:rPr lang="ru-RU" sz="3600" i="1" dirty="0">
                <a:latin typeface="Bookman Old Style" panose="02050604050505020204" pitchFamily="18" charset="0"/>
              </a:rPr>
            </a:br>
            <a:r>
              <a:rPr lang="ru-RU" sz="3600" i="1" dirty="0">
                <a:latin typeface="Bookman Old Style" panose="02050604050505020204" pitchFamily="18" charset="0"/>
              </a:rPr>
              <a:t>Не понятно почему</a:t>
            </a:r>
            <a:r>
              <a:rPr lang="ru-RU" sz="3600" i="1" dirty="0" smtClean="0">
                <a:latin typeface="Bookman Old Style" panose="02050604050505020204" pitchFamily="18" charset="0"/>
              </a:rPr>
              <a:t>.</a:t>
            </a:r>
            <a:endParaRPr lang="ru-RU" sz="3600" i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73016"/>
            <a:ext cx="198884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9260" y="1970604"/>
            <a:ext cx="2717211" cy="69881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Телёнок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708" y="116632"/>
            <a:ext cx="6014883" cy="612886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87355"/>
            <a:ext cx="3168352" cy="3948102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>
          <a:xfrm>
            <a:off x="-175366" y="1556792"/>
            <a:ext cx="2376264" cy="1238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>Корова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rinda" panose="020B0502040204020203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0300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>
                <a:latin typeface="Bookman Old Style" panose="02050604050505020204" pitchFamily="18" charset="0"/>
              </a:rPr>
              <a:t>Пятачок умоет в луже</a:t>
            </a:r>
            <a:br>
              <a:rPr lang="ru-RU" sz="3600" dirty="0">
                <a:latin typeface="Bookman Old Style" panose="020506040505050202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</a:rPr>
              <a:t>И торопится на ужин,</a:t>
            </a:r>
            <a:br>
              <a:rPr lang="ru-RU" sz="3600" dirty="0">
                <a:latin typeface="Bookman Old Style" panose="020506040505050202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</a:rPr>
              <a:t>Отрубей я ей сварю,</a:t>
            </a:r>
            <a:br>
              <a:rPr lang="ru-RU" sz="3600" dirty="0">
                <a:latin typeface="Bookman Old Style" panose="02050604050505020204" pitchFamily="18" charset="0"/>
              </a:rPr>
            </a:br>
            <a:r>
              <a:rPr lang="ru-RU" sz="3600" dirty="0">
                <a:latin typeface="Bookman Old Style" panose="02050604050505020204" pitchFamily="18" charset="0"/>
              </a:rPr>
              <a:t>Скажет мне она: </a:t>
            </a:r>
            <a:endParaRPr lang="ru-RU" sz="3600" dirty="0" smtClean="0">
              <a:latin typeface="Bookman Old Style" panose="020506040505050202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latin typeface="Bookman Old Style" panose="02050604050505020204" pitchFamily="18" charset="0"/>
              </a:rPr>
              <a:t>ХРЮ-ХРЮ</a:t>
            </a:r>
            <a:r>
              <a:rPr lang="ru-RU" sz="3600" dirty="0">
                <a:latin typeface="Bookman Old Style" panose="02050604050505020204" pitchFamily="18" charset="0"/>
              </a:rPr>
              <a:t>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998">
            <a:off x="6406680" y="1919798"/>
            <a:ext cx="2010906" cy="2230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148</Words>
  <Application>WPS Presentation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на тему: «Домашние животные и их детёныши »</vt:lpstr>
      <vt:lpstr>Слайд 2</vt:lpstr>
      <vt:lpstr>Слайд 3</vt:lpstr>
      <vt:lpstr>Кошка</vt:lpstr>
      <vt:lpstr>Слайд 5</vt:lpstr>
      <vt:lpstr>Слайд 6</vt:lpstr>
      <vt:lpstr>Слайд 7</vt:lpstr>
      <vt:lpstr>Телёнок </vt:lpstr>
      <vt:lpstr>Слайд 9</vt:lpstr>
      <vt:lpstr>Свинья  </vt:lpstr>
      <vt:lpstr>Слайд 11</vt:lpstr>
      <vt:lpstr>Слайд 12</vt:lpstr>
      <vt:lpstr>Слайд 13</vt:lpstr>
      <vt:lpstr>Козлёнок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Харитонова</dc:creator>
  <cp:lastModifiedBy>Метод2</cp:lastModifiedBy>
  <cp:revision>31</cp:revision>
  <dcterms:created xsi:type="dcterms:W3CDTF">2020-03-05T03:16:00Z</dcterms:created>
  <dcterms:modified xsi:type="dcterms:W3CDTF">2020-05-15T11:13:45Z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1049-11.2.0.9169</vt:lpwstr>
  </property>
</Properties>
</file>