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2"/>
    <p:sldId id="258" r:id="rId3"/>
    <p:sldId id="534" r:id="rId4"/>
    <p:sldId id="350" r:id="rId5"/>
    <p:sldId id="396" r:id="rId6"/>
    <p:sldId id="474" r:id="rId7"/>
    <p:sldId id="397" r:id="rId8"/>
    <p:sldId id="262" r:id="rId9"/>
    <p:sldId id="355" r:id="rId10"/>
    <p:sldId id="264" r:id="rId11"/>
    <p:sldId id="356" r:id="rId12"/>
    <p:sldId id="301" r:id="rId13"/>
    <p:sldId id="270" r:id="rId14"/>
    <p:sldId id="533" r:id="rId15"/>
    <p:sldId id="359" r:id="rId16"/>
    <p:sldId id="361" r:id="rId17"/>
    <p:sldId id="362" r:id="rId18"/>
    <p:sldId id="509" r:id="rId19"/>
    <p:sldId id="363" r:id="rId20"/>
    <p:sldId id="541" r:id="rId21"/>
    <p:sldId id="311" r:id="rId22"/>
    <p:sldId id="475" r:id="rId23"/>
    <p:sldId id="535" r:id="rId24"/>
    <p:sldId id="536" r:id="rId25"/>
    <p:sldId id="537" r:id="rId26"/>
    <p:sldId id="538" r:id="rId27"/>
    <p:sldId id="539" r:id="rId28"/>
    <p:sldId id="540" r:id="rId29"/>
    <p:sldId id="546" r:id="rId30"/>
    <p:sldId id="547" r:id="rId31"/>
    <p:sldId id="437" r:id="rId32"/>
    <p:sldId id="275" r:id="rId33"/>
    <p:sldId id="382" r:id="rId34"/>
    <p:sldId id="343" r:id="rId35"/>
    <p:sldId id="439" r:id="rId36"/>
    <p:sldId id="395" r:id="rId37"/>
    <p:sldId id="542" r:id="rId38"/>
    <p:sldId id="543" r:id="rId39"/>
    <p:sldId id="544" r:id="rId40"/>
    <p:sldId id="54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F1FB1"/>
    <a:srgbClr val="E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7" autoAdjust="0"/>
  </p:normalViewPr>
  <p:slideViewPr>
    <p:cSldViewPr showGuides="1">
      <p:cViewPr varScale="1">
        <p:scale>
          <a:sx n="101" d="100"/>
          <a:sy n="101" d="100"/>
        </p:scale>
        <p:origin x="294" y="114"/>
      </p:cViewPr>
      <p:guideLst>
        <p:guide orient="horz" pos="21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3348A-DC81-444D-B10D-A90906462812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EA93-782F-41CE-85BF-DD6481CA5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CD6E7B3-4323-4528-8E24-ECCDC35A9A3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251520" y="571500"/>
            <a:ext cx="8640960" cy="5753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en-US" sz="7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ДИНИСЛАМОВА ДЕНИСА АЛЬБЕРТОВИЧА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 – преподавателя 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</a:t>
            </a:r>
            <a:b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</a:p>
          <a:p>
            <a:pPr algn="ctr"/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воспитательной  и культурно-массовой работы </a:t>
            </a: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None/>
              <a:defRPr/>
            </a:pPr>
            <a:r>
              <a:rPr lang="ru-RU" sz="2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</a:t>
            </a:r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04495"/>
            <a:ext cx="8229600" cy="700405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940"/>
            <a:ext cx="8229600" cy="429006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выполнили: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разряд:   2 человека</a:t>
            </a:r>
            <a:endParaRPr lang="ru-RU" sz="2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юношеский разряд: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  <a:p>
            <a:pPr marL="0" lvl="0" indent="0" algn="just">
              <a:spcBef>
                <a:spcPts val="0"/>
              </a:spcBef>
              <a:buClr>
                <a:srgbClr val="E7BC29"/>
              </a:buClr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разряд:  </a:t>
            </a: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человек</a:t>
            </a:r>
            <a:endParaRPr lang="ru-RU" sz="2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200" dirty="0"/>
          </a:p>
        </p:txBody>
      </p:sp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00380" y="430530"/>
            <a:ext cx="8197850" cy="161671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-1069169824" y="-1070312824"/>
            <a:ext cx="2147011200" cy="21470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14356"/>
            <a:ext cx="7929618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lang="ru-RU" sz="2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997838"/>
            <a:ext cx="76438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b="1" i="1" dirty="0" smtClean="0"/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</a:p>
          <a:p>
            <a:pPr>
              <a:buFont typeface="Wingdings 2" panose="05020102010507070707" pitchFamily="18" charset="2"/>
              <a:buNone/>
            </a:pPr>
            <a:endParaRPr lang="ru-RU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мастер - класс для тренеров – преподавателей  по настольному теннису ДЮСШ по теме: «Совершенствование техники и тактики игры в настольный теннис»,  10 октября 2023г.</a:t>
            </a: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спортивном зале МОУ СОШ № 33.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85818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семинарах, секциях;  проведение открытых уроков, мастер-классов, мероприятий; участие в конкурсах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215" y="2071370"/>
            <a:ext cx="812231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уровне: </a:t>
            </a:r>
          </a:p>
          <a:p>
            <a:pPr algn="just">
              <a:buFont typeface="Wingdings 2" panose="05020102010507070707" pitchFamily="18" charset="2"/>
              <a:buNone/>
            </a:pP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Судья первой категории, принимает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судействе муниципальных, республиканских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всероссийских соревнований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теннису в качестве главного судьи.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0"/>
            <a:ext cx="446449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49" y="4961"/>
            <a:ext cx="46703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правка Динисламов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" y="-769"/>
            <a:ext cx="455863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769"/>
            <a:ext cx="45628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Высшее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НИМГУ им. Н.П. Огарева факультет «Менеджмент организации» 27.06.2011г.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 ООО «Международный центр образования и социально - гуманитарных исследований» 29.12.2018г.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тренер-преподаватель по физической культуре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по специальности 10 лет.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 15 лет</a:t>
            </a:r>
            <a:endParaRPr lang="ru-RU" alt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altLang="ru-RU" sz="203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Наличие квалификационной категории: ПЕРВАЯ</a:t>
            </a:r>
            <a:endParaRPr lang="ru-RU" altLang="ru-RU" sz="203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buClrTx/>
              <a:buSzPct val="9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Дата последней аттестации: 22.02.2019 г.</a:t>
            </a:r>
            <a:endParaRPr lang="ru-RU" alt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24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0"/>
            <a:ext cx="45666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260985" y="1412776"/>
            <a:ext cx="8631555" cy="5087719"/>
          </a:xfrm>
        </p:spPr>
        <p:txBody>
          <a:bodyPr>
            <a:noAutofit/>
          </a:bodyPr>
          <a:lstStyle/>
          <a:p>
            <a:pPr>
              <a:buFont typeface="Wingdings 2" panose="05020102010507070707" pitchFamily="18" charset="2"/>
              <a:buNone/>
            </a:pPr>
            <a:endParaRPr lang="ru-RU" sz="20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</a:t>
            </a: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Крапивина Злата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г.о. Саранск по настольному теннису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г.о. Саранск по настольному теннису 2023г.</a:t>
            </a:r>
          </a:p>
          <a:p>
            <a:pPr algn="just"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Чиранов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-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первенстве г.о. Саранск по настольному теннису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Мангутов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Сабир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2020г.;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по настольному теннису 2023г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 2023г;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Дудкин Стас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2023г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2023г.;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г.о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Саранск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 настольному теннису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910431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sz="26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ее содержимое 1"/>
          <p:cNvSpPr>
            <a:spLocks noGrp="1"/>
          </p:cNvSpPr>
          <p:nvPr>
            <p:ph idx="1"/>
          </p:nvPr>
        </p:nvSpPr>
        <p:spPr>
          <a:xfrm>
            <a:off x="249555" y="404664"/>
            <a:ext cx="8700135" cy="5691336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Республиканский уровень</a:t>
            </a:r>
            <a:r>
              <a:rPr lang="ru-RU" sz="1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ru-RU" sz="1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Чиранов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Александр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 Республики Мордовия по настольному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теннису 2022г.;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Межрегиональных соревнованиях по настольному теннису 2023г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Дудкин Станислав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Республики Мордовия по настольному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теннису 2022г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.;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Межрегиональных соревнованиях по настольному теннису 2023г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.;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Межрегиональных соревнованиях по настольному теннису 2023г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Курьянов Александр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Первенстве Республики Мордовия по настольному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теннису 2022г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Глухов Максим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Первенстве Республики Мордовия по настольному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еннису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2022 г.;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Межрегиональных соревнованиях по настольному теннису 2023г.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Крапивина Злата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Межрегиональных соревнованиях по настольному теннису 2023г.</a:t>
            </a:r>
          </a:p>
          <a:p>
            <a:pPr lvl="0" algn="just">
              <a:buClr>
                <a:srgbClr val="F3A447"/>
              </a:buClr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Мангутов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Сабир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Межрегиональных соревнованиях по настольному теннису 2023г.</a:t>
            </a: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474871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9897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97"/>
            <a:ext cx="449999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537"/>
            <a:ext cx="4499991" cy="684046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30"/>
            <a:ext cx="4610303" cy="6768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43" y="20960"/>
            <a:ext cx="44279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" y="28203"/>
            <a:ext cx="45737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305"/>
            <a:ext cx="47148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4"/>
            <a:ext cx="42119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11807"/>
            <a:ext cx="49095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" y="35818"/>
            <a:ext cx="447025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9967"/>
            <a:ext cx="4213945" cy="681337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9897"/>
            <a:ext cx="48600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352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66121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6" y="-21332"/>
            <a:ext cx="4426193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2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7665"/>
            <a:ext cx="8229600" cy="4686935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прогулки на лыжах, коньках, посещение бассейна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285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 с родителями воспитанников</a:t>
            </a:r>
            <a: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5" y="188640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</a:t>
            </a:r>
            <a:br>
              <a:rPr 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23528" y="1718945"/>
            <a:ext cx="8496945" cy="34470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3050" marR="0" lvl="0" indent="-269875" algn="l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Разработано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методическое пособие на тему: </a:t>
            </a:r>
            <a:r>
              <a:rPr lang="ru-RU" sz="2000" i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20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Формирование двигательных </a:t>
            </a:r>
            <a:r>
              <a:rPr 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навыков юных теннисистов</a:t>
            </a:r>
            <a:r>
              <a:rPr lang="ru-RU" sz="20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Методическое пособие рекомендовано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 внедрению в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тренировочный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заседании кафедры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теории методики физической культуры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спорта Мордовского государственного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педагогического института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им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М.Е. </a:t>
            </a:r>
            <a:r>
              <a:rPr lang="ru-RU" altLang="ru-RU" sz="2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Евсевьева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ru-RU" altLang="ru-RU" sz="2000" b="1" u="sng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Рецензент</a:t>
            </a:r>
            <a:r>
              <a:rPr lang="ru-RU" altLang="ru-RU" sz="2000" b="1" u="sng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kumimoji="0" lang="ru-RU" altLang="ru-RU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Трескин </a:t>
            </a:r>
            <a:r>
              <a:rPr lang="ru-RU" alt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М.Ю.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кандидат педагогических наук, доцент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кафедры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физического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воспитания и спортивных дисциплин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178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49999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66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составе команды МУДО «СДЮСШ № 4» занял первое место по настольному теннису в Профсоюзной Спартакиаде среди работников образования городского округа Саранск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Награжден Почетной грамотой  Главой городского округа Саранск за многолетний добросовестный труд и достигнутые успехи в профессиональной деятельности.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142852"/>
            <a:ext cx="7429552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обеспечения повышения уровня подготовленности воспитанников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8892" y="-536644"/>
            <a:ext cx="5641712" cy="896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56" y="0"/>
            <a:ext cx="49002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624" y="-1142998"/>
            <a:ext cx="676875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624" y="-1142998"/>
            <a:ext cx="676875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179388" y="188913"/>
            <a:ext cx="8785225" cy="633571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этапах спортивной подготовки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663065"/>
          <a:ext cx="8712835" cy="4083685"/>
        </p:xfrm>
        <a:graphic>
          <a:graphicData uri="http://schemas.openxmlformats.org/drawingml/2006/table">
            <a:tbl>
              <a:tblPr/>
              <a:tblGrid>
                <a:gridCol w="1649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4410">
                <a:tc rowSpan="2"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– 2024 учебный год</a:t>
                      </a:r>
                    </a:p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 – 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 – 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3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50</TotalTime>
  <Words>729</Words>
  <Application>Microsoft Office PowerPoint</Application>
  <PresentationFormat>Экран (4:3)</PresentationFormat>
  <Paragraphs>147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Constantia</vt:lpstr>
      <vt:lpstr>Times New Roman</vt:lpstr>
      <vt:lpstr>Wingdings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анализа текущей документации</vt:lpstr>
      <vt:lpstr>Презентация PowerPoint</vt:lpstr>
      <vt:lpstr>Презентация PowerPoint</vt:lpstr>
      <vt:lpstr>                   Выполнение воспитанниками требований для присвоения спортивных званий и разрядов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Система взаимодействия  с родителями воспитанников </vt:lpstr>
      <vt:lpstr>Презентация PowerPoint</vt:lpstr>
      <vt:lpstr>Наличие авторских программ,  методических разработок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444</cp:revision>
  <dcterms:created xsi:type="dcterms:W3CDTF">2013-09-05T17:59:00Z</dcterms:created>
  <dcterms:modified xsi:type="dcterms:W3CDTF">2023-11-23T13:53:10Z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851B079D9C444017823AAA2DC33F7F63</vt:lpwstr>
  </property>
  <property fmtid="{D5CDD505-2E9C-101B-9397-08002B2CF9AE}" pid="3" name="KSOProductBuildVer">
    <vt:lpwstr>1049-12.2.0.13292</vt:lpwstr>
  </property>
</Properties>
</file>