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350" r:id="rId3"/>
    <p:sldId id="257" r:id="rId4"/>
    <p:sldId id="291" r:id="rId5"/>
    <p:sldId id="369" r:id="rId6"/>
    <p:sldId id="352" r:id="rId7"/>
    <p:sldId id="353" r:id="rId8"/>
    <p:sldId id="354" r:id="rId9"/>
    <p:sldId id="355" r:id="rId10"/>
    <p:sldId id="356" r:id="rId11"/>
    <p:sldId id="357" r:id="rId12"/>
    <p:sldId id="370" r:id="rId13"/>
    <p:sldId id="371" r:id="rId14"/>
    <p:sldId id="372" r:id="rId15"/>
    <p:sldId id="373" r:id="rId16"/>
    <p:sldId id="374" r:id="rId17"/>
    <p:sldId id="375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60"/>
  </p:normalViewPr>
  <p:slideViewPr>
    <p:cSldViewPr>
      <p:cViewPr varScale="1">
        <p:scale>
          <a:sx n="109" d="100"/>
          <a:sy n="109" d="100"/>
        </p:scale>
        <p:origin x="1506" y="102"/>
      </p:cViewPr>
      <p:guideLst>
        <p:guide orient="horz" pos="2160"/>
        <p:guide pos="28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48F76F-1E9E-4D77-933E-A8F49C47DD04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DC55B-2144-4266-80D9-8299C3CC7E2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DC55B-2144-4266-80D9-8299C3CC7E2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687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овое поле 10"/>
          <p:cNvSpPr txBox="1"/>
          <p:nvPr/>
        </p:nvSpPr>
        <p:spPr>
          <a:xfrm>
            <a:off x="1107440" y="95885"/>
            <a:ext cx="68935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«Центр развития ребёнка - детский сад №17» </a:t>
            </a:r>
          </a:p>
        </p:txBody>
      </p:sp>
      <p:sp>
        <p:nvSpPr>
          <p:cNvPr id="12" name="Текстовое поле 11"/>
          <p:cNvSpPr txBox="1"/>
          <p:nvPr/>
        </p:nvSpPr>
        <p:spPr>
          <a:xfrm>
            <a:off x="2425065" y="906145"/>
            <a:ext cx="4848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детский сад,</a:t>
            </a:r>
          </a:p>
          <a:p>
            <a:pPr algn="ctr"/>
            <a:r>
              <a:rPr lang="ru-RU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район,</a:t>
            </a:r>
          </a:p>
          <a:p>
            <a:pPr algn="ctr"/>
            <a:r>
              <a:rPr lang="ru-RU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</a:t>
            </a:r>
            <a:r>
              <a:rPr lang="ru-RU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профессиональная деятельность»</a:t>
            </a: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5140960" y="4477385"/>
            <a:ext cx="2860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Карпунькина Ю.Н.</a:t>
            </a:r>
          </a:p>
        </p:txBody>
      </p:sp>
      <p:pic>
        <p:nvPicPr>
          <p:cNvPr id="1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" y="2992120"/>
            <a:ext cx="3338830" cy="33388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традиций и обрядов.</a:t>
            </a:r>
          </a:p>
        </p:txBody>
      </p:sp>
      <p:pic>
        <p:nvPicPr>
          <p:cNvPr id="6" name="Замещающее содержимое 5" descr="2021_04_17-13_59_2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3305" y="1196342"/>
            <a:ext cx="3521710" cy="2737485"/>
          </a:xfrm>
          <a:prstGeom prst="rect">
            <a:avLst/>
          </a:prstGeom>
        </p:spPr>
      </p:pic>
      <p:pic>
        <p:nvPicPr>
          <p:cNvPr id="8" name="Замещающее содержимое 7" descr="2fa149a3-ac1f-5594-8fda-62333da38ee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755" y="1196340"/>
            <a:ext cx="3674110" cy="2755900"/>
          </a:xfrm>
          <a:prstGeom prst="rect">
            <a:avLst/>
          </a:prstGeom>
        </p:spPr>
      </p:pic>
      <p:pic>
        <p:nvPicPr>
          <p:cNvPr id="10" name="Изображение 9" descr="IMG_99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2" y="4107815"/>
            <a:ext cx="3636645" cy="2537460"/>
          </a:xfrm>
          <a:prstGeom prst="rect">
            <a:avLst/>
          </a:prstGeom>
        </p:spPr>
      </p:pic>
      <p:pic>
        <p:nvPicPr>
          <p:cNvPr id="11" name="Изображение 10" descr="povodimovo_p913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27" y="4107815"/>
            <a:ext cx="3596005" cy="25374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Замещающее содержимое 9" descr="NQAAAgIwyuA-96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9592" y="1268760"/>
            <a:ext cx="4038600" cy="2682240"/>
          </a:xfrm>
          <a:prstGeom prst="rect">
            <a:avLst/>
          </a:prstGeom>
        </p:spPr>
      </p:pic>
      <p:pic>
        <p:nvPicPr>
          <p:cNvPr id="13" name="Замещающее содержимое 12" descr="7de2732s-96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15560" y="1976122"/>
            <a:ext cx="3073400" cy="46107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7784" y="332656"/>
            <a:ext cx="6264696" cy="570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1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Саранск - столица Мордовии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607" y="368935"/>
            <a:ext cx="7338695" cy="1049020"/>
          </a:xfrm>
        </p:spPr>
        <p:txBody>
          <a:bodyPr>
            <a:normAutofit/>
          </a:bodyPr>
          <a:lstStyle/>
          <a:p>
            <a:r>
              <a:rPr lang="ru-RU" altLang="en-US" sz="1555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школы поступила МГПИ им. М.Е. Евсевьева, по специальности «Педагогика и методика начального образования».</a:t>
            </a:r>
          </a:p>
        </p:txBody>
      </p:sp>
      <p:pic>
        <p:nvPicPr>
          <p:cNvPr id="6" name="Замещающее содержимое 5" descr="v_mordovii_pedotryad_poluchil_500_tysyach_rubley_za_geroizm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8560" y="1600200"/>
            <a:ext cx="678561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8855" y="502285"/>
            <a:ext cx="7171690" cy="915670"/>
          </a:xfrm>
        </p:spPr>
        <p:txBody>
          <a:bodyPr>
            <a:normAutofit fontScale="90000"/>
          </a:bodyPr>
          <a:lstStyle/>
          <a:p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института пошла работать МАДОУ «Детский сад №76 комбинированного вида».  Проводила  открытые занятия на мордовском зыке, так как  именно  с раннего возраста, слушая сказку, легенду, да и просто </a:t>
            </a:r>
            <a:r>
              <a:rPr lang="ru-RU" alt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потешку</a:t>
            </a:r>
            <a:r>
              <a:rPr lang="ru-RU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ребенок начинает узнавать о жизни и быте, обычаях нашего народа. Там я проработала 3 года. </a:t>
            </a:r>
          </a:p>
        </p:txBody>
      </p:sp>
      <p:pic>
        <p:nvPicPr>
          <p:cNvPr id="4" name="Замещающее содержимое 3" descr="e10170df737427b98ef4a520b4079e1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990" y="1862455"/>
            <a:ext cx="6762750" cy="4000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я работаю в МАДОУ «Центр развития ребёнка - детский сад №17»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2635887" y="2276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altLang="en-US"/>
          </a:p>
        </p:txBody>
      </p:sp>
      <p:pic>
        <p:nvPicPr>
          <p:cNvPr id="6" name="Замещающее содержимое 5" descr="6106464c250401f291b8556db35137d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990" y="1862455"/>
            <a:ext cx="6762750" cy="4000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427" y="429895"/>
            <a:ext cx="7148195" cy="140335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предоставления дополнительных образовательных услуг в нашей дошкольной организации работает кружок по обучению детей мордовскому (эрзянскому) языку, руководителем которого являюсь я в течение нескольких лет, называется кружок «Тештине».  Провожу открытые занятия.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7" t="19094" r="25165" b="16181"/>
          <a:stretch/>
        </p:blipFill>
        <p:spPr>
          <a:xfrm>
            <a:off x="963906" y="1848671"/>
            <a:ext cx="3656583" cy="2437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2700" r="28737" b="24801"/>
          <a:stretch/>
        </p:blipFill>
        <p:spPr>
          <a:xfrm>
            <a:off x="4965829" y="2055973"/>
            <a:ext cx="3169792" cy="2780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22444" r="-399" b="5501"/>
          <a:stretch/>
        </p:blipFill>
        <p:spPr>
          <a:xfrm>
            <a:off x="1115616" y="4509120"/>
            <a:ext cx="4104456" cy="21129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932" y="78106"/>
            <a:ext cx="7219315" cy="1478687"/>
          </a:xfrm>
        </p:spPr>
        <p:txBody>
          <a:bodyPr>
            <a:normAutofit fontScale="90000"/>
          </a:bodyPr>
          <a:lstStyle/>
          <a:p>
            <a:r>
              <a:rPr lang="ru-RU" altLang="en-US" sz="17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 саду ведется национальный компонент с опорой на региональный образовательный модуль дошкольного образования «Мы в Мордовии живем». Изучение культуры мордовского народа идет на всех занятиях: дети рисуют, лепят, делают аппликации, используя мордовские узоры, а также проводятся различные мероприятия, связанные с народными праздниками и соблюдением мордовских традиций.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0400"/>
          <a:stretch/>
        </p:blipFill>
        <p:spPr>
          <a:xfrm>
            <a:off x="3707906" y="4737495"/>
            <a:ext cx="4303185" cy="1884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00"/>
          <a:stretch/>
        </p:blipFill>
        <p:spPr>
          <a:xfrm rot="5400000">
            <a:off x="1062672" y="4247978"/>
            <a:ext cx="2309437" cy="2439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t="20600" r="46199" b="-399"/>
          <a:stretch/>
        </p:blipFill>
        <p:spPr>
          <a:xfrm rot="5400000">
            <a:off x="5570609" y="1868991"/>
            <a:ext cx="2434898" cy="2741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0353" r="17713" b="17982"/>
          <a:stretch/>
        </p:blipFill>
        <p:spPr>
          <a:xfrm>
            <a:off x="1187626" y="1688192"/>
            <a:ext cx="3930853" cy="268953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98782"/>
            <a:ext cx="7678420" cy="1019175"/>
          </a:xfrm>
        </p:spPr>
        <p:txBody>
          <a:bodyPr>
            <a:normAutofit/>
          </a:bodyPr>
          <a:lstStyle/>
          <a:p>
            <a:r>
              <a:rPr lang="ru-RU" altLang="en-US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нашем </a:t>
            </a:r>
            <a:r>
              <a:rPr lang="ru-RU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саду создан мини-музей мордовской культуры.</a:t>
            </a:r>
          </a:p>
        </p:txBody>
      </p:sp>
      <p:pic>
        <p:nvPicPr>
          <p:cNvPr id="5" name="Замещающее содержимое 4" descr="IMG_20210402_10512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9795" y="1556385"/>
            <a:ext cx="3430270" cy="2573020"/>
          </a:xfrm>
          <a:prstGeom prst="rect">
            <a:avLst/>
          </a:prstGeom>
        </p:spPr>
      </p:pic>
      <p:pic>
        <p:nvPicPr>
          <p:cNvPr id="8" name="Замещающее содержимое 7" descr="IMG_20210402_11002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32045" y="1484632"/>
            <a:ext cx="3274060" cy="2455545"/>
          </a:xfrm>
          <a:prstGeom prst="rect">
            <a:avLst/>
          </a:prstGeom>
        </p:spPr>
      </p:pic>
      <p:pic>
        <p:nvPicPr>
          <p:cNvPr id="10" name="Изображение 9" descr="IMG_20210402_1144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65" y="4185287"/>
            <a:ext cx="3429000" cy="2572385"/>
          </a:xfrm>
          <a:prstGeom prst="rect">
            <a:avLst/>
          </a:prstGeom>
        </p:spPr>
      </p:pic>
      <p:pic>
        <p:nvPicPr>
          <p:cNvPr id="12" name="Изображение 11" descr="IMG_20210402_1159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550" y="4129405"/>
            <a:ext cx="3321050" cy="24917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мещающее содержимое 5" descr="a233348cc328f63440f7d4e88cfae2bb-800x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910" y="17782"/>
            <a:ext cx="7440930" cy="67532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3b4351bf7e7df44631cabb5bfed606dc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6146"/>
          <a:stretch/>
        </p:blipFill>
        <p:spPr>
          <a:xfrm>
            <a:off x="899592" y="764704"/>
            <a:ext cx="7479030" cy="50077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овое поле 3"/>
          <p:cNvSpPr txBox="1"/>
          <p:nvPr/>
        </p:nvSpPr>
        <p:spPr>
          <a:xfrm>
            <a:off x="1747522" y="815975"/>
            <a:ext cx="5581015" cy="3538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Куприн   сказал: «Язык - это история народа».  Нельзя отказываться от изучения родного языка.  Для эрзянского народа  эрзянский язык – это  душа нашего края. Очень важно сохранить язык, потому что исчезнет вся мордовская культура.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311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 Саранска</a:t>
            </a:r>
          </a:p>
        </p:txBody>
      </p:sp>
      <p:pic>
        <p:nvPicPr>
          <p:cNvPr id="8" name="Замещающее содержимое 7" descr="c24306e4657b2ace3ae580b9f3b3199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6605" y="1600200"/>
            <a:ext cx="3398520" cy="4526280"/>
          </a:xfrm>
          <a:prstGeom prst="rect">
            <a:avLst/>
          </a:prstGeom>
        </p:spPr>
      </p:pic>
      <p:pic>
        <p:nvPicPr>
          <p:cNvPr id="9" name="Замещающее содержимое 8" descr="памятник-ушаков-федор-в-саранске-россии-саранск-россия-на-фоне-собора-19571735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87900" y="1700530"/>
            <a:ext cx="309245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Емельян Пугачёв</a:t>
            </a:r>
          </a:p>
        </p:txBody>
      </p:sp>
      <p:pic>
        <p:nvPicPr>
          <p:cNvPr id="10" name="Замещающее содержимое 9" descr="11962686522134750_ce1a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842" y="1273812"/>
            <a:ext cx="5487035" cy="54870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bd3d7d4dfd34bcb35894c185aa0cb881-800x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105" y="119380"/>
            <a:ext cx="7501890" cy="67017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е поле 4"/>
          <p:cNvSpPr txBox="1"/>
          <p:nvPr/>
        </p:nvSpPr>
        <p:spPr>
          <a:xfrm>
            <a:off x="1129667" y="113032"/>
            <a:ext cx="678751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 вышла на первое место в России по числу православных храмов на душу населения: с 1991 года здесь построено и восстановлено около 400 церквей и соборов, 13 монастырей, открыты духовно-просветительские центры. </a:t>
            </a:r>
          </a:p>
        </p:txBody>
      </p:sp>
      <p:pic>
        <p:nvPicPr>
          <p:cNvPr id="10" name="Замещающее содержимое 9" descr="1660175784_23-kartinkin-net-p-khram-ushakova-saransk-krasivo-foto-2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015" y="1484630"/>
            <a:ext cx="3733800" cy="2489200"/>
          </a:xfrm>
          <a:prstGeom prst="rect">
            <a:avLst/>
          </a:prstGeom>
        </p:spPr>
      </p:pic>
      <p:pic>
        <p:nvPicPr>
          <p:cNvPr id="12" name="Замещающее содержимое 11" descr="san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85972" y="3907792"/>
            <a:ext cx="3592195" cy="26943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Республике построено много новых культурных объектов.</a:t>
            </a:r>
          </a:p>
        </p:txBody>
      </p:sp>
      <p:pic>
        <p:nvPicPr>
          <p:cNvPr id="6" name="Замещающее содержимое 5" descr="Без названия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552" y="1556385"/>
            <a:ext cx="3430905" cy="2287270"/>
          </a:xfrm>
          <a:prstGeom prst="rect">
            <a:avLst/>
          </a:prstGeom>
        </p:spPr>
      </p:pic>
      <p:pic>
        <p:nvPicPr>
          <p:cNvPr id="7" name="Замещающее содержимое 6" descr="Radisson-Hotel-Congress-Center-Saransk-Exterior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00247" y="1539242"/>
            <a:ext cx="3691255" cy="2304415"/>
          </a:xfrm>
          <a:prstGeom prst="rect">
            <a:avLst/>
          </a:prstGeom>
        </p:spPr>
      </p:pic>
      <p:pic>
        <p:nvPicPr>
          <p:cNvPr id="9" name="Изображение 8" descr="XX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572" y="3964940"/>
            <a:ext cx="4529455" cy="27508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2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в Мордовии проводится народный творческий республиканский фестиваль «</a:t>
            </a:r>
            <a:r>
              <a:rPr lang="ru-RU" altLang="en-US" sz="22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Шумбрат</a:t>
            </a:r>
            <a:r>
              <a:rPr lang="ru-RU" altLang="en-US" sz="2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Мордовия!»</a:t>
            </a:r>
          </a:p>
        </p:txBody>
      </p:sp>
      <p:pic>
        <p:nvPicPr>
          <p:cNvPr id="5" name="Замещающее содержимое 4" descr="d093138e9a5cf99c382f21baca2e324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802" y="1600200"/>
            <a:ext cx="6755765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Мордовии много знаменитых спортсменов, такие как: Ольга </a:t>
            </a:r>
            <a:r>
              <a:rPr lang="ru-RU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Каниськина</a:t>
            </a:r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Денис </a:t>
            </a:r>
            <a:r>
              <a:rPr lang="ru-RU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Нижегородов</a:t>
            </a:r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Сергей </a:t>
            </a:r>
            <a:r>
              <a:rPr lang="ru-RU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Кирдяпкин</a:t>
            </a:r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Олег Маскаев, Алексей </a:t>
            </a:r>
            <a:r>
              <a:rPr lang="ru-RU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Немов</a:t>
            </a:r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Замещающее содержимое 3" descr="2foto9_0000040145921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27630" y="1412877"/>
            <a:ext cx="4038600" cy="2907665"/>
          </a:xfrm>
          <a:prstGeom prst="rect">
            <a:avLst/>
          </a:prstGeom>
        </p:spPr>
      </p:pic>
      <p:pic>
        <p:nvPicPr>
          <p:cNvPr id="5" name="Замещающее содержимое 4" descr="ee48e9e4981de849c646c4e5a1e73cd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99795" y="4220845"/>
            <a:ext cx="4038600" cy="2302510"/>
          </a:xfrm>
          <a:prstGeom prst="rect">
            <a:avLst/>
          </a:prstGeom>
        </p:spPr>
      </p:pic>
      <p:pic>
        <p:nvPicPr>
          <p:cNvPr id="6" name="Изображение 5" descr="54be5e6ad27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857" y="4220847"/>
            <a:ext cx="3601085" cy="2314575"/>
          </a:xfrm>
          <a:prstGeom prst="rect">
            <a:avLst/>
          </a:prstGeom>
        </p:spPr>
      </p:pic>
      <p:pic>
        <p:nvPicPr>
          <p:cNvPr id="7" name="Изображение 6" descr="24_1(7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5" y="1124585"/>
            <a:ext cx="2660650" cy="3542030"/>
          </a:xfrm>
          <a:prstGeom prst="rect">
            <a:avLst/>
          </a:prstGeom>
        </p:spPr>
      </p:pic>
      <p:pic>
        <p:nvPicPr>
          <p:cNvPr id="8" name="Изображение 7" descr="kbgf3wnyy79q-aleksej-nemov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325" y="1556385"/>
            <a:ext cx="2112010" cy="28168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е поле 5"/>
          <p:cNvSpPr txBox="1"/>
          <p:nvPr/>
        </p:nvSpPr>
        <p:spPr>
          <a:xfrm>
            <a:off x="935355" y="655320"/>
            <a:ext cx="73279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традиции национальной культуры, как на занятиях, так и в свободной деятельности, можно увидеть, что интерес к изучению родного языка, обычаям не только ослабевает, но всё более возрастает, потому что дети видят и чувствуют, как хранится народное богатство, как передаётся красота из рук в руки. В этом сила мордовской земли.</a:t>
            </a: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484757" y="3573147"/>
            <a:ext cx="54768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6" name="Замещающее содержимое 5" descr="d27ae050273c00b84d2e6b9b5ffdd6b8-800x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897" y="635"/>
            <a:ext cx="7465695" cy="6840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8" name="Замещающее содержимое 7" descr="qHXgTR0suYA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3600" y="43817"/>
            <a:ext cx="7424420" cy="2506345"/>
          </a:xfrm>
          <a:prstGeom prst="rect">
            <a:avLst/>
          </a:prstGeom>
        </p:spPr>
      </p:pic>
      <p:pic>
        <p:nvPicPr>
          <p:cNvPr id="18" name="Изображение 17" descr="zlorlrvekont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2" y="2778760"/>
            <a:ext cx="3785235" cy="3900170"/>
          </a:xfrm>
          <a:prstGeom prst="rect">
            <a:avLst/>
          </a:prstGeom>
        </p:spPr>
      </p:pic>
      <p:pic>
        <p:nvPicPr>
          <p:cNvPr id="21" name="Замещающее содержимое 20" descr="7e023f34-174a-4ce2-b849-f7ff8cc4c81b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32047" y="2893060"/>
            <a:ext cx="3256915" cy="3785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070" y="418465"/>
            <a:ext cx="7254240" cy="999490"/>
          </a:xfrm>
        </p:spPr>
        <p:txBody>
          <a:bodyPr>
            <a:normAutofit/>
          </a:bodyPr>
          <a:lstStyle/>
          <a:p>
            <a:r>
              <a:rPr lang="ru-RU" altLang="en-US" sz="1555">
                <a:latin typeface="Times New Roman" panose="02020603050405020304" pitchFamily="18" charset="0"/>
                <a:cs typeface="Times New Roman" panose="02020603050405020304" pitchFamily="18" charset="0"/>
              </a:rPr>
              <a:t>Я родилась и выросла в Дубёнском районе в селе Дубёнки, в мордовской семье. Закончила Дубёнскую среднюю общеобразовательную школу.</a:t>
            </a: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899537" y="20910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altLang="en-US"/>
          </a:p>
        </p:txBody>
      </p:sp>
      <p:pic>
        <p:nvPicPr>
          <p:cNvPr id="6" name="Замещающее содержимое 5" descr="PdY6T157018465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750" y="1600200"/>
            <a:ext cx="6793230" cy="45262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</a:t>
            </a:r>
            <a:r>
              <a:rPr lang="ru-RU" alt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altLang="en-US" sz="31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убенского </a:t>
            </a:r>
            <a:r>
              <a:rPr lang="ru-RU" alt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</p:txBody>
      </p:sp>
      <p:pic>
        <p:nvPicPr>
          <p:cNvPr id="6" name="Замещающее содержимое 5" descr="4848bd25fd54ae3e1e0970916d0d1ca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3307" y="1266825"/>
            <a:ext cx="3115945" cy="2529840"/>
          </a:xfrm>
          <a:prstGeom prst="rect">
            <a:avLst/>
          </a:prstGeom>
        </p:spPr>
      </p:pic>
      <p:pic>
        <p:nvPicPr>
          <p:cNvPr id="8" name="Замещающее содержимое 7" descr="0107cc11-588b-4074-be8b-98ddc12e4ad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27855" y="1303657"/>
            <a:ext cx="3699510" cy="2441575"/>
          </a:xfrm>
          <a:prstGeom prst="rect">
            <a:avLst/>
          </a:prstGeom>
        </p:spPr>
      </p:pic>
      <p:pic>
        <p:nvPicPr>
          <p:cNvPr id="10" name="Изображение 9" descr="zavo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305" y="4110992"/>
            <a:ext cx="3186430" cy="2531745"/>
          </a:xfrm>
          <a:prstGeom prst="rect">
            <a:avLst/>
          </a:prstGeom>
        </p:spPr>
      </p:pic>
      <p:pic>
        <p:nvPicPr>
          <p:cNvPr id="12" name="Изображение 11" descr="df0655302e0c4d40e0ca11d5a79caae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857" y="4110355"/>
            <a:ext cx="3667125" cy="25323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Новостройки в районе</a:t>
            </a:r>
          </a:p>
        </p:txBody>
      </p:sp>
      <p:pic>
        <p:nvPicPr>
          <p:cNvPr id="6" name="Замещающее содержимое 5" descr="030718_00364290014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552" y="1563372"/>
            <a:ext cx="3596005" cy="2395855"/>
          </a:xfrm>
          <a:prstGeom prst="rect">
            <a:avLst/>
          </a:prstGeom>
        </p:spPr>
      </p:pic>
      <p:pic>
        <p:nvPicPr>
          <p:cNvPr id="8" name="Замещающее содержимое 7" descr="1_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3757" y="1562735"/>
            <a:ext cx="3547745" cy="2413000"/>
          </a:xfrm>
          <a:prstGeom prst="rect">
            <a:avLst/>
          </a:prstGeom>
        </p:spPr>
      </p:pic>
      <p:pic>
        <p:nvPicPr>
          <p:cNvPr id="12" name="Изображение 11" descr="c665a0f6f611e8900d64461182aa69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717" y="4055112"/>
            <a:ext cx="3546475" cy="2628265"/>
          </a:xfrm>
          <a:prstGeom prst="rect">
            <a:avLst/>
          </a:prstGeom>
        </p:spPr>
      </p:pic>
      <p:pic>
        <p:nvPicPr>
          <p:cNvPr id="14" name="Изображение 13" descr="7ba4cc58e2cf5a0fad0149d41e96eef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757" y="4062095"/>
            <a:ext cx="3535045" cy="26149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311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Знаменитые люди района</a:t>
            </a:r>
          </a:p>
        </p:txBody>
      </p:sp>
      <p:pic>
        <p:nvPicPr>
          <p:cNvPr id="8" name="Замещающее содержимое 7" descr="20424400c8b347bd5cc67773d5387a37-800x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9160" y="1196340"/>
            <a:ext cx="4038600" cy="3028950"/>
          </a:xfrm>
          <a:prstGeom prst="rect">
            <a:avLst/>
          </a:prstGeom>
        </p:spPr>
      </p:pic>
      <p:pic>
        <p:nvPicPr>
          <p:cNvPr id="11" name="Замещающее содержимое 10" descr="img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29812" y="1124587"/>
            <a:ext cx="3390265" cy="2510155"/>
          </a:xfrm>
          <a:prstGeom prst="rect">
            <a:avLst/>
          </a:prstGeom>
        </p:spPr>
      </p:pic>
      <p:pic>
        <p:nvPicPr>
          <p:cNvPr id="12" name="Изображение 11" descr="1670601240_Chto-sdelal-Putin-na-vystuplenii-v-Kremle-efreiytora-Malyiykin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642" y="4293235"/>
            <a:ext cx="4266565" cy="24879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3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Культурно-массовые мероприятия</a:t>
            </a:r>
          </a:p>
        </p:txBody>
      </p:sp>
      <p:pic>
        <p:nvPicPr>
          <p:cNvPr id="6" name="Замещающее содержимое 5" descr="f99609e661ad9f956c7cd21e2302e29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550" y="1196342"/>
            <a:ext cx="4038600" cy="2277745"/>
          </a:xfrm>
          <a:prstGeom prst="rect">
            <a:avLst/>
          </a:prstGeom>
        </p:spPr>
      </p:pic>
      <p:pic>
        <p:nvPicPr>
          <p:cNvPr id="8" name="Замещающее содержимое 7" descr="583f06bb8b479c6b0f8f78018d0ca89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47947" y="1143635"/>
            <a:ext cx="3123565" cy="2330450"/>
          </a:xfrm>
          <a:prstGeom prst="rect">
            <a:avLst/>
          </a:prstGeom>
        </p:spPr>
      </p:pic>
      <p:pic>
        <p:nvPicPr>
          <p:cNvPr id="10" name="Изображение 9" descr="edc2d76d-9a39-4616-81e1-00c2a5210b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" y="3573147"/>
            <a:ext cx="4113530" cy="3085465"/>
          </a:xfrm>
          <a:prstGeom prst="rect">
            <a:avLst/>
          </a:prstGeom>
        </p:spPr>
      </p:pic>
      <p:pic>
        <p:nvPicPr>
          <p:cNvPr id="12" name="Изображение 11" descr="d3942e80c899927acb06da34a7fc2b0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947" y="3789045"/>
            <a:ext cx="3109595" cy="20510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462</Words>
  <Application>Microsoft Office PowerPoint</Application>
  <PresentationFormat>Экран (4:3)</PresentationFormat>
  <Paragraphs>30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Я родилась и выросла в Дубёнском районе в селе Дубёнки, в мордовской семье. Закончила Дубёнскую среднюю общеобразовательную школу.</vt:lpstr>
      <vt:lpstr>Производства Дубенского района</vt:lpstr>
      <vt:lpstr>Новостройки в районе</vt:lpstr>
      <vt:lpstr>Знаменитые люди района</vt:lpstr>
      <vt:lpstr>Культурно-массовые мероприятия</vt:lpstr>
      <vt:lpstr>Сохранение традиций и обрядов.</vt:lpstr>
      <vt:lpstr>Презентация PowerPoint</vt:lpstr>
      <vt:lpstr>После окончания школы поступила МГПИ им. М.Е. Евсевьева, по специальности «Педагогика и методика начального образования».</vt:lpstr>
      <vt:lpstr>После окончания института пошла работать МАДОУ «Детский сад №76 комбинированного вида».  Проводила  открытые занятия на мордовском зыке, так как  именно  с раннего возраста, слушая сказку, легенду, да и просто потешку, ребенок начинает узнавать о жизни и быте, обычаях нашего народа. Там я проработала 3 года. </vt:lpstr>
      <vt:lpstr>Теперь я работаю в МАДОУ «Центр развития ребёнка - детский сад №17»</vt:lpstr>
      <vt:lpstr>В рамках предоставления дополнительных образовательных услуг в нашей дошкольной организации работает кружок по обучению детей мордовскому (эрзянскому) языку, руководителем которого являюсь я в течение нескольких лет, называется кружок «Тештине».  Провожу открытые занятия.</vt:lpstr>
      <vt:lpstr>В нашем детском саду ведется национальный компонент с опорой на региональный образовательный модуль дошкольного образования «Мы в Мордовии живем». Изучение культуры мордовского народа идет на всех занятиях: дети рисуют, лепят, делают аппликации, используя мордовские узоры, а также проводятся различные мероприятия, связанные с народными праздниками и соблюдением мордовских традиций.</vt:lpstr>
      <vt:lpstr>В нашем  саду создан мини-музей мордовской культуры.</vt:lpstr>
      <vt:lpstr>Презентация PowerPoint</vt:lpstr>
      <vt:lpstr>Презентация PowerPoint</vt:lpstr>
      <vt:lpstr>Достопримечательности Саранска</vt:lpstr>
      <vt:lpstr>Емельян Пугачёв</vt:lpstr>
      <vt:lpstr>Презентация PowerPoint</vt:lpstr>
      <vt:lpstr>Презентация PowerPoint</vt:lpstr>
      <vt:lpstr>В Республике построено много новых культурных объектов.</vt:lpstr>
      <vt:lpstr>Каждый год в Мордовии проводится народный творческий республиканский фестиваль «Шумбрат Мордовия!»</vt:lpstr>
      <vt:lpstr>В Мордовии много знаменитых спортсменов, такие как: Ольга Каниськина, Денис Нижегородов, Сергей Кирдяпкин, Олег Маскаев, Алексей Немов.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Dudoser</dc:creator>
  <cp:lastModifiedBy>Пользователь Windows</cp:lastModifiedBy>
  <cp:revision>50</cp:revision>
  <dcterms:created xsi:type="dcterms:W3CDTF">2016-04-02T17:20:00Z</dcterms:created>
  <dcterms:modified xsi:type="dcterms:W3CDTF">2023-04-03T10:56:55Z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3F5F50EDE2DF4FE8B429662E1E83BA4E</vt:lpwstr>
  </property>
  <property fmtid="{D5CDD505-2E9C-101B-9397-08002B2CF9AE}" pid="3" name="KSOProductBuildVer">
    <vt:lpwstr>1049-11.2.0.11513</vt:lpwstr>
  </property>
</Properties>
</file>