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59" autoAdjust="0"/>
    <p:restoredTop sz="86380" autoAdjust="0"/>
  </p:normalViewPr>
  <p:slideViewPr>
    <p:cSldViewPr>
      <p:cViewPr>
        <p:scale>
          <a:sx n="71" d="100"/>
          <a:sy n="71" d="100"/>
        </p:scale>
        <p:origin x="-132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48245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Конспект занятия по лепке на космическую тему.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 </a:t>
            </a:r>
            <a:r>
              <a:rPr lang="ru-RU" i="1" dirty="0" smtClean="0">
                <a:solidFill>
                  <a:srgbClr val="002060"/>
                </a:solidFill>
              </a:rPr>
              <a:t>«Летающая тарелка»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24128" y="5661248"/>
            <a:ext cx="26352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</a:t>
            </a:r>
            <a:r>
              <a:rPr lang="ru-RU" dirty="0" smtClean="0"/>
              <a:t>ыполнила</a:t>
            </a:r>
            <a:r>
              <a:rPr lang="ru-RU" dirty="0" smtClean="0"/>
              <a:t>: </a:t>
            </a:r>
            <a:r>
              <a:rPr lang="ru-RU" dirty="0" smtClean="0"/>
              <a:t>воспитатель</a:t>
            </a:r>
          </a:p>
          <a:p>
            <a:r>
              <a:rPr lang="ru-RU" dirty="0" smtClean="0"/>
              <a:t>Сыркина </a:t>
            </a:r>
            <a:r>
              <a:rPr lang="ru-RU" dirty="0" smtClean="0"/>
              <a:t>Н.В.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zer\Desktop\44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1666875"/>
            <a:ext cx="5286375" cy="3524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8229600" cy="374441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7. Концом трубочки от коктейля или от фломастера можно выдавить кружочки на бортах тарелки. Или скатать из пластилина кружки сплющить их и прикрепить к бортам – это иллюминаторы.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8. Берём палочки или трубочки, или спички 4штуки для ножек и одним концом втыкаем в дно тарелки (в нашу </a:t>
            </a:r>
            <a:r>
              <a:rPr lang="ru-RU" sz="1800" i="1" dirty="0" smtClean="0">
                <a:solidFill>
                  <a:srgbClr val="002060"/>
                </a:solidFill>
              </a:rPr>
              <a:t>«таблеточку»</a:t>
            </a:r>
            <a:r>
              <a:rPr lang="ru-RU" sz="1800" dirty="0" smtClean="0">
                <a:solidFill>
                  <a:srgbClr val="002060"/>
                </a:solidFill>
              </a:rPr>
              <a:t>) и ставим на ножки нашу летающую тарелку.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Если тарелку сделать больше, внутрь можно посадить пилота – пришельца; или пусть он стоит рядом с его кораблём, исследуя поверхность, а крышка кабины останется откинутой.</a:t>
            </a:r>
            <a:br>
              <a:rPr lang="ru-RU" sz="1800" dirty="0" smtClean="0">
                <a:solidFill>
                  <a:srgbClr val="002060"/>
                </a:solidFill>
              </a:rPr>
            </a:br>
            <a:endParaRPr lang="ru-RU" sz="18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zer\Desktop\444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1666875"/>
            <a:ext cx="5286375" cy="3524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zer\Desktop\4444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1666875"/>
            <a:ext cx="5286375" cy="3524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zer\Desktop\44444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1666875"/>
            <a:ext cx="5286375" cy="3524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ru-RU" sz="1800" u="sng" dirty="0" smtClean="0">
                <a:solidFill>
                  <a:srgbClr val="002060"/>
                </a:solidFill>
              </a:rPr>
              <a:t>Цель</a:t>
            </a:r>
            <a:r>
              <a:rPr lang="ru-RU" sz="1800" dirty="0" smtClean="0">
                <a:solidFill>
                  <a:srgbClr val="002060"/>
                </a:solidFill>
              </a:rPr>
              <a:t>: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 показать возможность создания образа летающей тарелки путём дополнения готовой формы </a:t>
            </a:r>
            <a:r>
              <a:rPr lang="ru-RU" sz="1800" i="1" dirty="0" smtClean="0">
                <a:solidFill>
                  <a:srgbClr val="002060"/>
                </a:solidFill>
              </a:rPr>
              <a:t>(бочонка из под </a:t>
            </a:r>
            <a:r>
              <a:rPr lang="ru-RU" sz="1800" i="1" dirty="0" err="1" smtClean="0">
                <a:solidFill>
                  <a:srgbClr val="002060"/>
                </a:solidFill>
              </a:rPr>
              <a:t>яица</a:t>
            </a:r>
            <a:r>
              <a:rPr lang="ru-RU" sz="1800" i="1" dirty="0" smtClean="0">
                <a:solidFill>
                  <a:srgbClr val="002060"/>
                </a:solidFill>
              </a:rPr>
              <a:t>)</a:t>
            </a:r>
            <a:r>
              <a:rPr lang="ru-RU" sz="1800" dirty="0" smtClean="0">
                <a:solidFill>
                  <a:srgbClr val="002060"/>
                </a:solidFill>
              </a:rPr>
              <a:t> .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u="sng" dirty="0" smtClean="0">
                <a:solidFill>
                  <a:srgbClr val="002060"/>
                </a:solidFill>
              </a:rPr>
              <a:t>Задачи</a:t>
            </a:r>
            <a:r>
              <a:rPr lang="ru-RU" sz="1800" dirty="0" smtClean="0">
                <a:solidFill>
                  <a:srgbClr val="002060"/>
                </a:solidFill>
              </a:rPr>
              <a:t>: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- закрепить приемы лепки (раскатывание прямыми движениями в ладошках жгутика (</a:t>
            </a:r>
            <a:r>
              <a:rPr lang="ru-RU" sz="1800" i="1" dirty="0" smtClean="0">
                <a:solidFill>
                  <a:srgbClr val="002060"/>
                </a:solidFill>
              </a:rPr>
              <a:t>«колбаски»</a:t>
            </a:r>
            <a:r>
              <a:rPr lang="ru-RU" sz="1800" dirty="0" smtClean="0">
                <a:solidFill>
                  <a:srgbClr val="002060"/>
                </a:solidFill>
              </a:rPr>
              <a:t>, круговыми движениями шара) ;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-учить видеть особенности внешнего вида летающей тарелки;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-развивать воображение и творчество;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-вызывать эмоциональный отклик на созданные поделки </a:t>
            </a:r>
            <a:r>
              <a:rPr lang="ru-RU" sz="1800" i="1" dirty="0" smtClean="0">
                <a:solidFill>
                  <a:srgbClr val="002060"/>
                </a:solidFill>
              </a:rPr>
              <a:t>(свои и других детей)</a:t>
            </a:r>
            <a:r>
              <a:rPr lang="ru-RU" sz="1800" dirty="0" smtClean="0">
                <a:solidFill>
                  <a:srgbClr val="002060"/>
                </a:solidFill>
              </a:rPr>
              <a:t> ;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u="sng" dirty="0" smtClean="0">
                <a:solidFill>
                  <a:srgbClr val="002060"/>
                </a:solidFill>
              </a:rPr>
              <a:t>Материал и оборудование</a:t>
            </a:r>
            <a:r>
              <a:rPr lang="ru-RU" sz="1800" dirty="0" smtClean="0">
                <a:solidFill>
                  <a:srgbClr val="002060"/>
                </a:solidFill>
              </a:rPr>
              <a:t>: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- пластилин нескольких цветов;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- прозрачная полукруглая крышечка (например, от бутылочки или баллончика косметического средства или любой другой упаковки. В данной работе использовался бочонок из – под шоколадных яиц.);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- спички для ножек или можно использовать пластиковые трубочки, палочки от леденцов;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- стеки;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- дощечки для лепки.</a:t>
            </a:r>
            <a:br>
              <a:rPr lang="ru-RU" sz="1800" dirty="0" smtClean="0">
                <a:solidFill>
                  <a:srgbClr val="002060"/>
                </a:solidFill>
              </a:rPr>
            </a:br>
            <a:endParaRPr lang="ru-RU" sz="18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rmAutofit/>
          </a:bodyPr>
          <a:lstStyle/>
          <a:p>
            <a:r>
              <a:rPr lang="ru-RU" sz="1800" u="sng" dirty="0" smtClean="0">
                <a:solidFill>
                  <a:srgbClr val="002060"/>
                </a:solidFill>
              </a:rPr>
              <a:t>Приступим к работе</a:t>
            </a:r>
            <a:r>
              <a:rPr lang="ru-RU" sz="1800" dirty="0" smtClean="0">
                <a:solidFill>
                  <a:srgbClr val="002060"/>
                </a:solidFill>
              </a:rPr>
              <a:t>: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1. Возьмём кусочек пластилина одного цвета и разомнём, чтобы он стал мягким. Затем раскатаем </a:t>
            </a:r>
            <a:r>
              <a:rPr lang="ru-RU" sz="1800" i="1" dirty="0" smtClean="0">
                <a:solidFill>
                  <a:srgbClr val="002060"/>
                </a:solidFill>
              </a:rPr>
              <a:t>«колбаску»</a:t>
            </a:r>
            <a:r>
              <a:rPr lang="ru-RU" sz="1800" dirty="0" smtClean="0">
                <a:solidFill>
                  <a:srgbClr val="002060"/>
                </a:solidFill>
              </a:rPr>
              <a:t> прямыми движениями ладошек.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2. Возьмём кусочек пластилина другого цвета так же разомнём его и круговыми движениями ладошек скатаем шарик. На шарик потребуется вдвое меньше пластилина чем на </a:t>
            </a:r>
            <a:r>
              <a:rPr lang="ru-RU" sz="1800" i="1" dirty="0" smtClean="0">
                <a:solidFill>
                  <a:srgbClr val="002060"/>
                </a:solidFill>
              </a:rPr>
              <a:t>«колбаску»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3. Теперь по всей длине </a:t>
            </a:r>
            <a:r>
              <a:rPr lang="ru-RU" sz="1800" i="1" dirty="0" smtClean="0">
                <a:solidFill>
                  <a:srgbClr val="002060"/>
                </a:solidFill>
              </a:rPr>
              <a:t>«колбаски»</a:t>
            </a:r>
            <a:r>
              <a:rPr lang="ru-RU" sz="1800" dirty="0" smtClean="0">
                <a:solidFill>
                  <a:srgbClr val="002060"/>
                </a:solidFill>
              </a:rPr>
              <a:t> сделаем острое ребро. А шарик сплющим между ладоней в </a:t>
            </a:r>
            <a:r>
              <a:rPr lang="ru-RU" sz="1800" i="1" dirty="0" smtClean="0">
                <a:solidFill>
                  <a:srgbClr val="002060"/>
                </a:solidFill>
              </a:rPr>
              <a:t>«таблетку»</a:t>
            </a:r>
            <a:r>
              <a:rPr lang="ru-RU" sz="1800" dirty="0" smtClean="0">
                <a:solidFill>
                  <a:srgbClr val="002060"/>
                </a:solidFill>
              </a:rPr>
              <a:t> с тонкими краями и толстую середину.</a:t>
            </a:r>
            <a:br>
              <a:rPr lang="ru-RU" sz="1800" dirty="0" smtClean="0">
                <a:solidFill>
                  <a:srgbClr val="002060"/>
                </a:solidFill>
              </a:rPr>
            </a:br>
            <a:endParaRPr lang="ru-RU" sz="18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zer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48680"/>
            <a:ext cx="5904656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zer\Desktop\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1666875"/>
            <a:ext cx="5286375" cy="3524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Давайте немножко отдохнём.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u="sng" dirty="0" smtClean="0">
                <a:solidFill>
                  <a:srgbClr val="002060"/>
                </a:solidFill>
              </a:rPr>
              <a:t>Пальчиковая гимнастика</a:t>
            </a:r>
            <a:r>
              <a:rPr lang="ru-RU" sz="1800" dirty="0" smtClean="0">
                <a:solidFill>
                  <a:srgbClr val="002060"/>
                </a:solidFill>
              </a:rPr>
              <a:t>: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i="1" dirty="0" smtClean="0">
                <a:solidFill>
                  <a:srgbClr val="002060"/>
                </a:solidFill>
              </a:rPr>
              <a:t>«Помощники»</a:t>
            </a: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Вот помощники мои,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Как их хочешь поверни.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Раз, два, три, четыре, пять.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Не сидится им опять.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Постучали, повертели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И работать захотели.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Поработали немного,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Но дадим им отдохнуть.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(Выполнять движения пальцами в соответствии с содержанием стихотворения.)</a:t>
            </a:r>
            <a:br>
              <a:rPr lang="ru-RU" sz="1800" dirty="0" smtClean="0">
                <a:solidFill>
                  <a:srgbClr val="002060"/>
                </a:solidFill>
              </a:rPr>
            </a:br>
            <a:endParaRPr lang="ru-RU" sz="18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468052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4. </a:t>
            </a:r>
            <a:r>
              <a:rPr lang="ru-RU" sz="1800" i="1" dirty="0" smtClean="0">
                <a:solidFill>
                  <a:srgbClr val="002060"/>
                </a:solidFill>
              </a:rPr>
              <a:t>«Колбаску»</a:t>
            </a:r>
            <a:r>
              <a:rPr lang="ru-RU" sz="1800" dirty="0" smtClean="0">
                <a:solidFill>
                  <a:srgbClr val="002060"/>
                </a:solidFill>
              </a:rPr>
              <a:t> согнём в круг ребром наружу и замажем стык.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5. С одной стороны к получившемуся кольцу прикрепляем нашу </a:t>
            </a:r>
            <a:r>
              <a:rPr lang="ru-RU" sz="1800" i="1" dirty="0" smtClean="0">
                <a:solidFill>
                  <a:srgbClr val="002060"/>
                </a:solidFill>
              </a:rPr>
              <a:t>«таблетку»</a:t>
            </a:r>
            <a:r>
              <a:rPr lang="ru-RU" sz="1800" dirty="0" smtClean="0">
                <a:solidFill>
                  <a:srgbClr val="002060"/>
                </a:solidFill>
              </a:rPr>
              <a:t> - это нижняя часть, дно летающей тарелки.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6. С другой стороны приделываем прозрачную крышечку от нашего </a:t>
            </a:r>
            <a:r>
              <a:rPr lang="ru-RU" sz="1800" i="1" dirty="0" smtClean="0">
                <a:solidFill>
                  <a:srgbClr val="002060"/>
                </a:solidFill>
              </a:rPr>
              <a:t>«бочонка»</a:t>
            </a:r>
            <a:r>
              <a:rPr lang="ru-RU" sz="1800" dirty="0" smtClean="0">
                <a:solidFill>
                  <a:srgbClr val="002060"/>
                </a:solidFill>
              </a:rPr>
              <a:t> из – под шоколадного яйца – это крышка кабина летающей тарелки.</a:t>
            </a:r>
            <a:br>
              <a:rPr lang="ru-RU" sz="1800" dirty="0" smtClean="0">
                <a:solidFill>
                  <a:srgbClr val="002060"/>
                </a:solidFill>
              </a:rPr>
            </a:br>
            <a:endParaRPr lang="ru-RU" sz="18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zer\Desktop\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1666875"/>
            <a:ext cx="5286375" cy="3524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zer\Desktop\4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1666875"/>
            <a:ext cx="5286375" cy="3524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</TotalTime>
  <Words>40</Words>
  <Application>Microsoft Office PowerPoint</Application>
  <PresentationFormat>Экран (4:3)</PresentationFormat>
  <Paragraphs>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Конспект занятия по лепке на космическую тему.  «Летающая тарелка». </vt:lpstr>
      <vt:lpstr>Цель:  показать возможность создания образа летающей тарелки путём дополнения готовой формы (бочонка из под яица) . Задачи: - закрепить приемы лепки (раскатывание прямыми движениями в ладошках жгутика («колбаски», круговыми движениями шара) ; -учить видеть особенности внешнего вида летающей тарелки; -развивать воображение и творчество; -вызывать эмоциональный отклик на созданные поделки (свои и других детей) ; Материал и оборудование: - пластилин нескольких цветов; - прозрачная полукруглая крышечка (например, от бутылочки или баллончика косметического средства или любой другой упаковки. В данной работе использовался бочонок из – под шоколадных яиц.); - спички для ножек или можно использовать пластиковые трубочки, палочки от леденцов; - стеки; - дощечки для лепки. </vt:lpstr>
      <vt:lpstr>Приступим к работе: 1. Возьмём кусочек пластилина одного цвета и разомнём, чтобы он стал мягким. Затем раскатаем «колбаску» прямыми движениями ладошек. 2. Возьмём кусочек пластилина другого цвета так же разомнём его и круговыми движениями ладошек скатаем шарик. На шарик потребуется вдвое меньше пластилина чем на «колбаску». 3. Теперь по всей длине «колбаски» сделаем острое ребро. А шарик сплющим между ладоней в «таблетку» с тонкими краями и толстую середину. </vt:lpstr>
      <vt:lpstr>Презентация PowerPoint</vt:lpstr>
      <vt:lpstr>Презентация PowerPoint</vt:lpstr>
      <vt:lpstr>Давайте немножко отдохнём. Пальчиковая гимнастика: «Помощники» Вот помощники мои, Как их хочешь поверни. Раз, два, три, четыре, пять. Не сидится им опять. Постучали, повертели И работать захотели. Поработали немного, Но дадим им отдохнуть. (Выполнять движения пальцами в соответствии с содержанием стихотворения.) </vt:lpstr>
      <vt:lpstr>4. «Колбаску» согнём в круг ребром наружу и замажем стык. 5. С одной стороны к получившемуся кольцу прикрепляем нашу «таблетку» - это нижняя часть, дно летающей тарелки. 6. С другой стороны приделываем прозрачную крышечку от нашего «бочонка» из – под шоколадного яйца – это крышка кабина летающей тарелки. </vt:lpstr>
      <vt:lpstr>Презентация PowerPoint</vt:lpstr>
      <vt:lpstr>Презентация PowerPoint</vt:lpstr>
      <vt:lpstr>Презентация PowerPoint</vt:lpstr>
      <vt:lpstr>7. Концом трубочки от коктейля или от фломастера можно выдавить кружочки на бортах тарелки. Или скатать из пластилина кружки сплющить их и прикрепить к бортам – это иллюминаторы. 8. Берём палочки или трубочки, или спички 4штуки для ножек и одним концом втыкаем в дно тарелки (в нашу «таблеточку») и ставим на ножки нашу летающую тарелку. Если тарелку сделать больше, внутрь можно посадить пилота – пришельца; или пусть он стоит рядом с его кораблём, исследуя поверхность, а крышка кабины останется откинутой.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</dc:title>
  <cp:lastModifiedBy>aleksei-byakinaleksei-byakin@outlook.com</cp:lastModifiedBy>
  <cp:revision>6</cp:revision>
  <dcterms:modified xsi:type="dcterms:W3CDTF">2020-04-14T10:39:54Z</dcterms:modified>
</cp:coreProperties>
</file>