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304" r:id="rId7"/>
    <p:sldId id="261" r:id="rId8"/>
    <p:sldId id="305" r:id="rId9"/>
    <p:sldId id="324" r:id="rId10"/>
    <p:sldId id="306" r:id="rId11"/>
    <p:sldId id="263" r:id="rId12"/>
    <p:sldId id="321" r:id="rId13"/>
    <p:sldId id="289" r:id="rId14"/>
    <p:sldId id="326" r:id="rId15"/>
    <p:sldId id="287" r:id="rId16"/>
    <p:sldId id="264" r:id="rId17"/>
    <p:sldId id="322" r:id="rId18"/>
    <p:sldId id="308" r:id="rId19"/>
    <p:sldId id="323" r:id="rId20"/>
    <p:sldId id="310" r:id="rId21"/>
    <p:sldId id="311" r:id="rId22"/>
    <p:sldId id="267" r:id="rId23"/>
    <p:sldId id="325" r:id="rId24"/>
    <p:sldId id="268" r:id="rId25"/>
    <p:sldId id="312" r:id="rId26"/>
    <p:sldId id="272" r:id="rId27"/>
    <p:sldId id="313" r:id="rId28"/>
    <p:sldId id="274" r:id="rId29"/>
    <p:sldId id="275" r:id="rId30"/>
    <p:sldId id="314" r:id="rId31"/>
    <p:sldId id="319" r:id="rId32"/>
    <p:sldId id="290" r:id="rId33"/>
    <p:sldId id="317" r:id="rId34"/>
    <p:sldId id="327" r:id="rId35"/>
    <p:sldId id="32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67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FB180-16CA-4A14-9008-CD56C2778B46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13F98-7C38-492E-B7EB-6C85CDF031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2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ocpedagog13.edurm.ru/articles/7786-vozmozhnosti-tehnologii-tiko-dlja-razvitija-schetnoi-dejatelnosti-u-detei-starshego-doshkolnogo.html" TargetMode="External"/><Relationship Id="rId2" Type="http://schemas.openxmlformats.org/officeDocument/2006/relationships/hyperlink" Target="https://ds29sar.schoolrm.ru/parents/tips/?PAGEN_1=3&amp;SIZEN_1=1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29sar.schoolrm.ru/sveden/employees/11142/181791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88640"/>
            <a:ext cx="7406640" cy="93610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2996" y="692696"/>
            <a:ext cx="7406640" cy="5040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1461" y="1164306"/>
            <a:ext cx="72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Дугониной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Светланы Петровны,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воспитателя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МДОУ «Детский сад № 29»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г.о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Саранск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0857" y="2708920"/>
            <a:ext cx="56886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10.06.1968 г.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«Методист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дошкольному воспитанию. Преподаватель педагогики и психологии дошкольной»  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«Педагогика и психология (дошкольная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)»МГПИ 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М. Е.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 диплома  ФВ №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418956 11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июля 1991 года.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  специальности): 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аттестации:17.05.2017г.   Приказ №428 от 22.05.2017г.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5987" y="2907379"/>
            <a:ext cx="2039481" cy="288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251356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интернет публикации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836712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родителей: «Личный пример и авторитет родителей»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hlinkClick r:id="rId2"/>
              </a:rPr>
              <a:t>https://ds29sar.schoolrm.ru/parents/tips/?</a:t>
            </a:r>
            <a:r>
              <a:rPr lang="en-US" dirty="0" smtClean="0">
                <a:hlinkClick r:id="rId2"/>
              </a:rPr>
              <a:t>PAGEN_1=3&amp;SIZEN_1=10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48408" y="2357570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Возможности технологии ТИКО для развития счетной деятельности у детей старшего дошкольного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</a:p>
          <a:p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socpedagog13.edurm.ru/articles/7786-vozmozhnosti-tehnologii-tiko-dlja-razvitija-schetnoi-dejatelnosti-u-detei-starshego-doshkolnogo.html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2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участия воспитанников в конкурсах, выставках, турнирах, соревнованиях, </a:t>
            </a:r>
            <a:b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b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2400" b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89" y="1789475"/>
            <a:ext cx="3186063" cy="4506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0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56" y="619200"/>
            <a:ext cx="3792067" cy="5363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82" y="619199"/>
            <a:ext cx="3794782" cy="5363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23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1\Мои документы\Документы с дс 29\Дипломы\грамота Кондрашкина конкур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800706"/>
            <a:ext cx="3744416" cy="509877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147789" y="800706"/>
            <a:ext cx="3824085" cy="509877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ДиД\1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3854728" cy="520985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620688"/>
            <a:ext cx="3691991" cy="52098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39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ДиД\мама аттестация\4453914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4175853" cy="295232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ДиД\мама аттестация\IMG-15a0428b4426fa7b9630ad7c073c511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176464" cy="2953899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76672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авторских программ,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3423444" cy="4841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50" y="1484784"/>
            <a:ext cx="3420380" cy="4837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29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cuments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3926869" cy="5400600"/>
          </a:xfrm>
          <a:prstGeom prst="rect">
            <a:avLst/>
          </a:prstGeom>
          <a:noFill/>
          <a:ln w="6350"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Picture 3" descr="C:\Users\Admin\Documents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836712"/>
            <a:ext cx="3816235" cy="5400600"/>
          </a:xfrm>
          <a:prstGeom prst="rect">
            <a:avLst/>
          </a:prstGeom>
          <a:noFill/>
          <a:ln w="63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7747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радиопередачах(очно)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412775"/>
            <a:ext cx="3306129" cy="467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306130" cy="467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7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60201"/>
            <a:ext cx="3811442" cy="53906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849" y="648950"/>
            <a:ext cx="3821015" cy="5413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403648" y="2204864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53745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инновационного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84784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sar.schoolrm.ru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https://ds29sar.schoolrm.ru/sveden/employees/11142/181791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User\Downloads\Screenshot_20220211-175528_Samsung Intern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24" y="923578"/>
            <a:ext cx="6514651" cy="460851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04664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 занятий, 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25" y="1400752"/>
            <a:ext cx="3546723" cy="5016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7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ownloads\IMG-f2c19d5928285732adfaba697bd29eb2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8" b="23887"/>
          <a:stretch/>
        </p:blipFill>
        <p:spPr bwMode="auto">
          <a:xfrm>
            <a:off x="2771800" y="764704"/>
            <a:ext cx="4087449" cy="532859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404664"/>
            <a:ext cx="4362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alt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2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 педагогическая  активность педагога: участие в комиссиях, педагогических сообществах,  в жюри конкурсов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0" t="2737" r="7560" b="5969"/>
          <a:stretch/>
        </p:blipFill>
        <p:spPr bwMode="auto">
          <a:xfrm>
            <a:off x="3569279" y="1988840"/>
            <a:ext cx="3028584" cy="4347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4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76672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работы с воспитанниками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428325" cy="4848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90" y="1484784"/>
            <a:ext cx="3428326" cy="4848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59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02691"/>
            <a:ext cx="3760528" cy="5318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7755"/>
            <a:ext cx="3744416" cy="5323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2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взаимодействия с родителями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0" y="878744"/>
            <a:ext cx="4002800" cy="5661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81" y="878744"/>
            <a:ext cx="3832698" cy="5661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8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4155541" cy="5877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4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из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</a:t>
            </a: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неблагополучных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14" y="1556792"/>
            <a:ext cx="3528358" cy="4990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ДиД\Антиплагиат Дугонина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" t="9753" r="5973" b="4321"/>
          <a:stretch/>
        </p:blipFill>
        <p:spPr bwMode="auto">
          <a:xfrm>
            <a:off x="1475656" y="1556792"/>
            <a:ext cx="6911841" cy="3717652"/>
          </a:xfrm>
          <a:prstGeom prst="rect">
            <a:avLst/>
          </a:prstGeom>
          <a:noFill/>
          <a:ln w="127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r>
              <a:rPr lang="ru-RU" altLang="ru-RU" sz="2400" b="1" dirty="0">
                <a:solidFill>
                  <a:srgbClr val="002060"/>
                </a:solidFill>
                <a:ea typeface="Lucida Sans Unicode" pitchFamily="34" charset="0"/>
              </a:rPr>
              <a:t/>
            </a:r>
            <a:br>
              <a:rPr lang="ru-RU" altLang="ru-RU" sz="2400" b="1" dirty="0">
                <a:solidFill>
                  <a:srgbClr val="002060"/>
                </a:solidFill>
                <a:ea typeface="Lucida Sans Unicode" pitchFamily="34" charset="0"/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10" y="1340768"/>
            <a:ext cx="3681284" cy="5206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tvospital\Desktop\аттестация\мусулькина\скан т.ф\ilovepdf_pages-to-jpg (2)\File (9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64" y="260648"/>
            <a:ext cx="4463331" cy="631258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12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1" y="314582"/>
            <a:ext cx="3998997" cy="2826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F:\ДиД\мама аттестация\4455902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582"/>
            <a:ext cx="3996176" cy="282638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3895403" cy="27551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6500"/>
            <a:ext cx="367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7410" name="Picture 2" descr="C:\Users\User\Downloads\скан 11_page-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5"/>
            <a:ext cx="3744416" cy="5295809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ownloads\скан 11_page-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4535"/>
          <a:stretch/>
        </p:blipFill>
        <p:spPr bwMode="auto">
          <a:xfrm>
            <a:off x="5022315" y="1052736"/>
            <a:ext cx="3798157" cy="525288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IMG-6e07335a022855fcfb83f7f3c1eb4db8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5373601" cy="3799136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776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tvospital\Desktop\аттестация\мусулькина\скан т.ф\ilovepdf_pages-to-jpg (2)\File (9)_page-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7545" r="19412" b="61206"/>
          <a:stretch/>
        </p:blipFill>
        <p:spPr bwMode="auto">
          <a:xfrm>
            <a:off x="2411760" y="165093"/>
            <a:ext cx="4684246" cy="3052966"/>
          </a:xfrm>
          <a:prstGeom prst="rect">
            <a:avLst/>
          </a:prstGeom>
          <a:noFill/>
          <a:ln w="3175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r="4614" b="63559"/>
          <a:stretch/>
        </p:blipFill>
        <p:spPr bwMode="auto">
          <a:xfrm>
            <a:off x="2482845" y="3505673"/>
            <a:ext cx="4613161" cy="3294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1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71680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276872"/>
            <a:ext cx="70567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8" charset="0"/>
              <a:buNone/>
            </a:pP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b="1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МДОУ«Детский</a:t>
            </a:r>
            <a:r>
              <a:rPr lang="ru-RU" altLang="ru-RU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altLang="ru-RU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№29 </a:t>
            </a:r>
          </a:p>
          <a:p>
            <a:pPr algn="ctr">
              <a:buFont typeface="Times New Roman" pitchFamily="18" charset="0"/>
              <a:buNone/>
            </a:pPr>
            <a:endParaRPr lang="ru-RU" altLang="ru-RU" b="1" i="1" u="sng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Times New Roman" pitchFamily="18" charset="0"/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«Опытно-экспериментальная деятельность как средство формирования познавательного развития детей 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(Приказ УО </a:t>
            </a:r>
            <a:r>
              <a:rPr lang="ru-RU" altLang="ru-RU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Саранск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01-02/125</a:t>
            </a:r>
          </a:p>
          <a:p>
            <a:pPr algn="ctr"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27.05.2019г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)</a:t>
            </a:r>
          </a:p>
          <a:p>
            <a:endParaRPr lang="ru-RU" altLang="ru-RU" dirty="0">
              <a:ea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инновация\приказ по инновациям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58446"/>
            <a:ext cx="3384376" cy="5031117"/>
          </a:xfrm>
          <a:prstGeom prst="rect">
            <a:avLst/>
          </a:prstGeom>
          <a:noFill/>
          <a:ln w="3175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инновация\приказ по инновациям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76935" y="486231"/>
            <a:ext cx="3329921" cy="4571841"/>
          </a:xfrm>
          <a:prstGeom prst="rect">
            <a:avLst/>
          </a:prstGeom>
          <a:noFill/>
          <a:ln w="3175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716016" y="1628800"/>
            <a:ext cx="11521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4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548680"/>
            <a:ext cx="3818221" cy="5400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1"/>
            <a:ext cx="3818016" cy="540019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1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3326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76" y="3284984"/>
            <a:ext cx="2273936" cy="32160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5" y="855876"/>
            <a:ext cx="2640705" cy="3735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06" y="1934393"/>
            <a:ext cx="2744924" cy="38797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7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публикаций, включая </a:t>
            </a:r>
            <a:b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 - публикации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02" y="1484784"/>
            <a:ext cx="3489930" cy="49358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2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3600400" cy="5088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F:\ДиД\мама аттестация\Свидетельство Конспект НОД по ФЭМП _Счет от 1 до 10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18" y="1579990"/>
            <a:ext cx="4271616" cy="305461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78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2205</TotalTime>
  <Words>250</Words>
  <Application>Microsoft Office PowerPoint</Application>
  <PresentationFormat>Экран (4:3)</PresentationFormat>
  <Paragraphs>49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МИНИСТЕРСТВО ОБРАЗОВАНИЯ РМ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СтВоспитатель</dc:creator>
  <cp:lastModifiedBy>СтВоспитатель</cp:lastModifiedBy>
  <cp:revision>206</cp:revision>
  <dcterms:created xsi:type="dcterms:W3CDTF">2020-02-11T14:19:25Z</dcterms:created>
  <dcterms:modified xsi:type="dcterms:W3CDTF">2022-02-14T10:39:20Z</dcterms:modified>
</cp:coreProperties>
</file>