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86" r:id="rId1"/>
  </p:sldMasterIdLst>
  <p:notesMasterIdLst>
    <p:notesMasterId r:id="rId49"/>
  </p:notesMasterIdLst>
  <p:sldIdLst>
    <p:sldId id="332" r:id="rId2"/>
    <p:sldId id="399" r:id="rId3"/>
    <p:sldId id="401" r:id="rId4"/>
    <p:sldId id="402" r:id="rId5"/>
    <p:sldId id="542" r:id="rId6"/>
    <p:sldId id="541" r:id="rId7"/>
    <p:sldId id="518" r:id="rId8"/>
    <p:sldId id="514" r:id="rId9"/>
    <p:sldId id="520" r:id="rId10"/>
    <p:sldId id="519" r:id="rId11"/>
    <p:sldId id="521" r:id="rId12"/>
    <p:sldId id="456" r:id="rId13"/>
    <p:sldId id="515" r:id="rId14"/>
    <p:sldId id="334" r:id="rId15"/>
    <p:sldId id="522" r:id="rId16"/>
    <p:sldId id="516" r:id="rId17"/>
    <p:sldId id="524" r:id="rId18"/>
    <p:sldId id="502" r:id="rId19"/>
    <p:sldId id="527" r:id="rId20"/>
    <p:sldId id="528" r:id="rId21"/>
    <p:sldId id="411" r:id="rId22"/>
    <p:sldId id="413" r:id="rId23"/>
    <p:sldId id="529" r:id="rId24"/>
    <p:sldId id="544" r:id="rId25"/>
    <p:sldId id="423" r:id="rId26"/>
    <p:sldId id="530" r:id="rId27"/>
    <p:sldId id="503" r:id="rId28"/>
    <p:sldId id="517" r:id="rId29"/>
    <p:sldId id="504" r:id="rId30"/>
    <p:sldId id="531" r:id="rId31"/>
    <p:sldId id="532" r:id="rId32"/>
    <p:sldId id="429" r:id="rId33"/>
    <p:sldId id="533" r:id="rId34"/>
    <p:sldId id="535" r:id="rId35"/>
    <p:sldId id="430" r:id="rId36"/>
    <p:sldId id="536" r:id="rId37"/>
    <p:sldId id="537" r:id="rId38"/>
    <p:sldId id="545" r:id="rId39"/>
    <p:sldId id="431" r:id="rId40"/>
    <p:sldId id="432" r:id="rId41"/>
    <p:sldId id="481" r:id="rId42"/>
    <p:sldId id="507" r:id="rId43"/>
    <p:sldId id="508" r:id="rId44"/>
    <p:sldId id="510" r:id="rId45"/>
    <p:sldId id="482" r:id="rId46"/>
    <p:sldId id="538" r:id="rId47"/>
    <p:sldId id="540" r:id="rId4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8A4"/>
    <a:srgbClr val="FB3BE0"/>
    <a:srgbClr val="09F188"/>
    <a:srgbClr val="F5ADBE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>
      <p:cViewPr varScale="1">
        <p:scale>
          <a:sx n="72" d="100"/>
          <a:sy n="72" d="100"/>
        </p:scale>
        <p:origin x="1338" y="7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2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2" descr="D:\фоны и шаблоны\х.jpg">
            <a:extLst>
              <a:ext uri="{FF2B5EF4-FFF2-40B4-BE49-F238E27FC236}">
                <a16:creationId xmlns:a16="http://schemas.microsoft.com/office/drawing/2014/main" id="{ACC44CFE-AF9C-7F74-C9EB-ECD590879B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49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56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91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4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075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100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208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0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9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0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9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1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59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24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7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2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  <p:sldLayoutId id="2147485096" r:id="rId10"/>
    <p:sldLayoutId id="2147485097" r:id="rId11"/>
    <p:sldLayoutId id="2147485098" r:id="rId12"/>
    <p:sldLayoutId id="2147485099" r:id="rId13"/>
    <p:sldLayoutId id="2147485100" r:id="rId14"/>
    <p:sldLayoutId id="2147485101" r:id="rId15"/>
    <p:sldLayoutId id="21474851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852936"/>
            <a:ext cx="7776864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высшее,  ФГБОУ ВО «Мордовский государственный педагогический институт им. М. Е. </a:t>
            </a:r>
            <a:r>
              <a:rPr lang="ru-RU" alt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«Педагогическое образование»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бакалавр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2925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14.07.2020 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3,5 года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4 года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соответствие занимаемой должности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от 09.09.2022 №572 по МДОУ «Детский сад №98»</a:t>
            </a: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332656"/>
            <a:ext cx="8964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764705"/>
            <a:ext cx="6408712" cy="18774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Маркиной Анны Сергеевны,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№98» г.о.Саранск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B8F3E5-0BCF-FFC9-CB7E-413732EB2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49" y="701988"/>
            <a:ext cx="1673108" cy="20793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0ABB0-1F2F-07B2-BE44-8C114E59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04AB4C-DC96-F680-AFE5-565DB5B96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9270" y="-1119064"/>
            <a:ext cx="6467028" cy="9082435"/>
          </a:xfrm>
        </p:spPr>
      </p:pic>
    </p:spTree>
    <p:extLst>
      <p:ext uri="{BB962C8B-B14F-4D97-AF65-F5344CB8AC3E}">
        <p14:creationId xmlns:p14="http://schemas.microsoft.com/office/powerpoint/2010/main" val="6271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7302A0-A6E6-9364-A373-3F667FEA9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672207" cy="6237312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7EAB6-DBBB-F283-A628-79B4784CD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7" y="620688"/>
            <a:ext cx="4637557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0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2530" y="844262"/>
            <a:ext cx="4391470" cy="1569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latin typeface="Times New Roman" pitchFamily="18" charset="0"/>
                <a:cs typeface="Times New Roman" pitchFamily="18" charset="0"/>
              </a:rPr>
              <a:t>Материалы, прошедшие экспертизу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latin typeface="Times New Roman" pitchFamily="18" charset="0"/>
                <a:cs typeface="Times New Roman" pitchFamily="18" charset="0"/>
              </a:rPr>
              <a:t>на сайтах, порталах сети Интернет </a:t>
            </a:r>
            <a:endParaRPr lang="ru-RU" altLang="ru-RU" sz="2400" u="sng" dirty="0"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-171400"/>
            <a:ext cx="7308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ru-RU" sz="2800" b="1" i="1" u="sng" dirty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C3F2A-8B85-5F61-B5B5-2E5B70C33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0115"/>
            <a:ext cx="4283967" cy="59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78931A-EBA3-3181-011B-D4120D471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208912" cy="5938635"/>
          </a:xfrm>
        </p:spPr>
      </p:pic>
    </p:spTree>
    <p:extLst>
      <p:ext uri="{BB962C8B-B14F-4D97-AF65-F5344CB8AC3E}">
        <p14:creationId xmlns:p14="http://schemas.microsoft.com/office/powerpoint/2010/main" val="305536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7560840" cy="289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200" b="1" u="sng" dirty="0"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</a:t>
            </a:r>
            <a:endParaRPr lang="ru-RU" altLang="ru-RU" sz="3200" u="sng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C68278-60C6-75BB-3099-86BEC29A0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7256" y="1557208"/>
            <a:ext cx="6058048" cy="45435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06617B-309D-17F9-DD3B-CFB3F8263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4744" y="1557208"/>
            <a:ext cx="6058048" cy="45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D8F40-1B7A-5613-339D-779ADE53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16632"/>
            <a:ext cx="7056784" cy="9833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«Интернет»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9255A9-2FAC-AA1A-8650-A608945E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8380"/>
            <a:ext cx="4067944" cy="57580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2AE61F-E89A-CE3E-2527-F1B95A916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10" y="1098380"/>
            <a:ext cx="4207832" cy="59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5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B37B0-A7E5-1EA9-50E5-5C507323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116632"/>
            <a:ext cx="4427984" cy="1440159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мероприятиях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A7E6AD7-B175-BB93-2238-A7BDB755E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9754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0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188640"/>
            <a:ext cx="516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u="sng" dirty="0">
                <a:latin typeface="Times New Roman" pitchFamily="18" charset="0"/>
                <a:cs typeface="Times New Roman" pitchFamily="18" charset="0"/>
              </a:rPr>
              <a:t>Победы и призовые места в очных Всероссийских мероприятиях</a:t>
            </a:r>
            <a:endParaRPr lang="ru-RU" altLang="ru-RU" sz="2400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32DF14-64D2-4E41-6718-18E23030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9637"/>
            <a:ext cx="4353417" cy="5804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A3EE5B-D9CE-828B-0C62-655C4E347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2829" y="2086003"/>
            <a:ext cx="4293093" cy="525089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E2C21-1683-8EB8-7BBC-40E06057D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6" y="1052735"/>
            <a:ext cx="4176564" cy="58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1052736"/>
            <a:ext cx="8431645" cy="4176464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</a:t>
            </a:r>
            <a:br>
              <a:rPr lang="ru-RU" alt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 на сайте </a:t>
            </a:r>
            <a:b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«»</a:t>
            </a:r>
            <a: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«Детский сад №98»</a:t>
            </a:r>
            <a:r>
              <a:rPr lang="en-US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https://nsportal.ru/a-s-markina</a:t>
            </a:r>
            <a:br>
              <a:rPr lang="ru-RU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3200" b="1" cap="none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https://ds98sar.schoolrm.ru/sveden/employees/10038/497432/</a:t>
            </a:r>
            <a:b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9015" y="4365104"/>
            <a:ext cx="6006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8D36D-6384-AFE1-0C3E-870386F3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207736"/>
            <a:ext cx="4187474" cy="1349055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Международных мероприятиях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DF11B0-8456-38DC-9C8A-05B4111CE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802765"/>
            <a:ext cx="4396679" cy="60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1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7632848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3200" b="1" u="sng" dirty="0"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781778-E2B6-00FF-1A95-C89EBF4E9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7253"/>
            <a:ext cx="5040560" cy="6720748"/>
          </a:xfrm>
        </p:spPr>
      </p:pic>
    </p:spTree>
    <p:extLst>
      <p:ext uri="{BB962C8B-B14F-4D97-AF65-F5344CB8AC3E}">
        <p14:creationId xmlns:p14="http://schemas.microsoft.com/office/powerpoint/2010/main" val="3103889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4FC47A-CF39-C419-AE51-00C2051B5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4572000" cy="60960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5B07D0-4E97-89FB-F584-B3D68BC90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7924" y="1523999"/>
            <a:ext cx="6096002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3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12576" y="692696"/>
            <a:ext cx="8676456" cy="191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AA3093-ECD8-FC02-7A21-82B42889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37252"/>
            <a:ext cx="5040560" cy="6720748"/>
          </a:xfrm>
        </p:spPr>
      </p:pic>
    </p:spTree>
    <p:extLst>
      <p:ext uri="{BB962C8B-B14F-4D97-AF65-F5344CB8AC3E}">
        <p14:creationId xmlns:p14="http://schemas.microsoft.com/office/powerpoint/2010/main" val="3173595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22877"/>
            <a:ext cx="48067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  <a:p>
            <a:pPr algn="ctr">
              <a:spcBef>
                <a:spcPct val="0"/>
              </a:spcBef>
            </a:pPr>
            <a:endParaRPr lang="ru-RU" altLang="ru-RU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latin typeface="Times New Roman" pitchFamily="18" charset="0"/>
                <a:cs typeface="Times New Roman" pitchFamily="18" charset="0"/>
              </a:rPr>
              <a:t>интернет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BCE37-18CA-7B42-495A-5B3E5611E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25" y="807653"/>
            <a:ext cx="4280275" cy="605034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CCA0A9C-8B15-5BF3-5AD8-18978179D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980728"/>
            <a:ext cx="901363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0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20"/>
            <a:ext cx="7929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  <a:p>
            <a:pPr algn="ctr">
              <a:spcBef>
                <a:spcPct val="0"/>
              </a:spcBef>
            </a:pPr>
            <a:endParaRPr lang="ru-RU" altLang="ru-RU" sz="3200" b="1" i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Интернет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</a:p>
          <a:p>
            <a:pPr algn="ctr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2017-2022 г. г.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088F57DC-ADBC-0925-A146-85A5871DE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318"/>
            <a:ext cx="4824536" cy="6819682"/>
          </a:xfrm>
        </p:spPr>
      </p:pic>
    </p:spTree>
    <p:extLst>
      <p:ext uri="{BB962C8B-B14F-4D97-AF65-F5344CB8AC3E}">
        <p14:creationId xmlns:p14="http://schemas.microsoft.com/office/powerpoint/2010/main" val="3121108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CC046B-CDA0-0200-3A8C-BBE8FE6B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9036496" cy="5365419"/>
          </a:xfrm>
        </p:spPr>
      </p:pic>
    </p:spTree>
    <p:extLst>
      <p:ext uri="{BB962C8B-B14F-4D97-AF65-F5344CB8AC3E}">
        <p14:creationId xmlns:p14="http://schemas.microsoft.com/office/powerpoint/2010/main" val="2582520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268760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16386E-880E-2C56-4C9E-CA1A2E864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205"/>
            <a:ext cx="4499992" cy="599999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3E574F-B763-9A9E-4FD1-C80B666B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79535"/>
            <a:ext cx="4572000" cy="60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76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526585-6A87-564E-3E2F-629E11725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" y="692695"/>
            <a:ext cx="4618501" cy="615800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258DB2-28F6-8D45-B171-7B2E7FF3F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70" y="675994"/>
            <a:ext cx="4618502" cy="6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56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157" y="1052736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ABA76C-A6E4-B9AF-39BF-A91CAA916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" y="796864"/>
            <a:ext cx="4544685" cy="605958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EBBE2-22D8-E8B2-D4C0-F60CFCB31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3299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63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0AE8F0-A140-18D2-915E-6D88ECC18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20"/>
            <a:ext cx="5112568" cy="6816759"/>
          </a:xfrm>
        </p:spPr>
      </p:pic>
    </p:spTree>
    <p:extLst>
      <p:ext uri="{BB962C8B-B14F-4D97-AF65-F5344CB8AC3E}">
        <p14:creationId xmlns:p14="http://schemas.microsoft.com/office/powerpoint/2010/main" val="3089169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E407B6-CA42-2C01-7345-5536C634B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42" y="942955"/>
            <a:ext cx="4427984" cy="59099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001522-2B51-C11F-35AE-1D65297DF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26" y="942955"/>
            <a:ext cx="4427984" cy="590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6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16632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u="sng" dirty="0"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885A07-3B47-477C-6FCA-CA3C11D9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1108629"/>
            <a:ext cx="4238600" cy="5651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0A9AC-C7F8-F135-8B5F-9301DCA8E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70739"/>
            <a:ext cx="4340446" cy="57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5166"/>
            <a:ext cx="4968552" cy="683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55837"/>
            <a:ext cx="612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44824"/>
            <a:ext cx="6390456" cy="34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2800" b="1" i="1" u="sng" dirty="0"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2800" b="1" i="1" u="sng" dirty="0"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1392" y="1683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</a:t>
            </a:r>
          </a:p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B28FCE-7610-648B-E4A0-F700D8DEF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4" y="1217164"/>
            <a:ext cx="4054791" cy="5733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056F84-3F41-0807-2BDA-BFAC6120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82" y="1200329"/>
            <a:ext cx="4230627" cy="56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6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48" y="0"/>
            <a:ext cx="6143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Международных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2632EB-4B90-3880-2177-91E94C2A1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51630"/>
            <a:ext cx="4176464" cy="590697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556792"/>
            <a:ext cx="7500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260648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latin typeface="Times New Roman" pitchFamily="18" charset="0"/>
                <a:cs typeface="Times New Roman" pitchFamily="18" charset="0"/>
              </a:rPr>
              <a:t>Поощрения Муниципального уровня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EFF582-BE9C-EBCC-7452-F8664B88A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" y="860402"/>
            <a:ext cx="4248472" cy="600882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8864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DEC555-8BE8-1D6B-DBED-793655455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60" y="833681"/>
            <a:ext cx="4366940" cy="60023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CAE22F-DE5F-4738-4E57-FF4D162E57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0" y="833681"/>
            <a:ext cx="4392804" cy="62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37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0304C-8AEA-32AC-95C9-6C05FE5F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188640"/>
            <a:ext cx="482453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Всероссийского уровня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511FEC-5CA0-B613-2A05-8DEEE5D8D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60884"/>
            <a:ext cx="4484188" cy="6165759"/>
          </a:xfrm>
        </p:spPr>
      </p:pic>
    </p:spTree>
    <p:extLst>
      <p:ext uri="{BB962C8B-B14F-4D97-AF65-F5344CB8AC3E}">
        <p14:creationId xmlns:p14="http://schemas.microsoft.com/office/powerpoint/2010/main" val="2132307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54FE4-1C5D-B371-33F6-CA3EE938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319" y="373501"/>
            <a:ext cx="6194649" cy="44313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Международного уровня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B05962B-F515-41DE-8A41-EE5FA982F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017048"/>
            <a:ext cx="4464496" cy="58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6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B02606-FE5D-41F0-2D16-C373951A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6" y="219202"/>
            <a:ext cx="9137644" cy="66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3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6B726A-FE5D-10A1-72B0-C76FFBB6D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210223"/>
            <a:ext cx="4968552" cy="66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9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5E46AF7A-AD4E-D03F-C4B3-9985295E6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1402" y="1477501"/>
            <a:ext cx="6149141" cy="461185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518770-AED2-0CDC-42A5-7B724C4A8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13389"/>
            <a:ext cx="4571999" cy="61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5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CBDB5-C1C2-EA6F-49C1-24C6FC0C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76672"/>
            <a:ext cx="7056784" cy="1296144"/>
          </a:xfrm>
        </p:spPr>
        <p:txBody>
          <a:bodyPr>
            <a:normAutofit fontScale="90000"/>
          </a:bodyPr>
          <a:lstStyle/>
          <a:p>
            <a:r>
              <a:rPr lang="ru-RU" altLang="ru-RU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36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b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95727-8E3A-B5C1-02F4-40094C701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60591"/>
            <a:ext cx="7994850" cy="2708570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marL="0" indent="0" algn="ctr">
              <a:buNone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 комбинированного вида»</a:t>
            </a:r>
          </a:p>
          <a:p>
            <a:pPr marL="0" indent="0" algn="ctr">
              <a:buNone/>
              <a:defRPr/>
            </a:pPr>
            <a:r>
              <a:rPr lang="ru-RU" alt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«Воспитание здорового образа жизни у детей дошкольного возраста через формирование модели развивающей педагогики оздоровления»</a:t>
            </a:r>
          </a:p>
        </p:txBody>
      </p:sp>
    </p:spTree>
    <p:extLst>
      <p:ext uri="{BB962C8B-B14F-4D97-AF65-F5344CB8AC3E}">
        <p14:creationId xmlns:p14="http://schemas.microsoft.com/office/powerpoint/2010/main" val="216678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EB89F3-A698-AC8D-FF0F-0190C47E5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9" y="698121"/>
            <a:ext cx="4395395" cy="61853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0072F-3E2D-A890-5BEC-A202A9661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71678" y="1465595"/>
            <a:ext cx="6139798" cy="46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967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5749</TotalTime>
  <Words>426</Words>
  <Application>Microsoft Office PowerPoint</Application>
  <PresentationFormat>Экран (4:3)</PresentationFormat>
  <Paragraphs>62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Calibri</vt:lpstr>
      <vt:lpstr>Times New Roman</vt:lpstr>
      <vt:lpstr>Trebuchet MS</vt:lpstr>
      <vt:lpstr>Wingdings</vt:lpstr>
      <vt:lpstr>Wingdings 2</vt:lpstr>
      <vt:lpstr>Wingdings 3</vt:lpstr>
      <vt:lpstr>Аспект</vt:lpstr>
      <vt:lpstr>Презентация PowerPoint</vt:lpstr>
      <vt:lpstr> Инновационный педагогический опыт  размещен на сайте  «» «Детский сад №98»   https://nsportal.ru/a-s-markina  https://ds98sar.schoolrm.ru/sveden/employees/10038/497432/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Победы и призовые места в заочных/дистанционных мероприятиях в сети «Интернет»</vt:lpstr>
      <vt:lpstr>Победы и призовые места в очных Муниципальных мероприятиях</vt:lpstr>
      <vt:lpstr>Презентация PowerPoint</vt:lpstr>
      <vt:lpstr>Презентация PowerPoint</vt:lpstr>
      <vt:lpstr>Победы и призовые места в очных Международных мероприятиях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Поощрения Всероссийского уровня</vt:lpstr>
      <vt:lpstr>Поощрения Международного уровня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Анна Маркина</cp:lastModifiedBy>
  <cp:revision>458</cp:revision>
  <cp:lastPrinted>2024-02-11T15:32:00Z</cp:lastPrinted>
  <dcterms:created xsi:type="dcterms:W3CDTF">2012-03-20T17:33:40Z</dcterms:created>
  <dcterms:modified xsi:type="dcterms:W3CDTF">2024-03-06T18:26:10Z</dcterms:modified>
</cp:coreProperties>
</file>