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62" r:id="rId2"/>
    <p:sldId id="295" r:id="rId3"/>
    <p:sldId id="296" r:id="rId4"/>
    <p:sldId id="316" r:id="rId5"/>
    <p:sldId id="324" r:id="rId6"/>
    <p:sldId id="325" r:id="rId7"/>
    <p:sldId id="269" r:id="rId8"/>
    <p:sldId id="308" r:id="rId9"/>
    <p:sldId id="309" r:id="rId10"/>
    <p:sldId id="321" r:id="rId11"/>
    <p:sldId id="275" r:id="rId12"/>
    <p:sldId id="301" r:id="rId13"/>
    <p:sldId id="310" r:id="rId14"/>
    <p:sldId id="331" r:id="rId15"/>
    <p:sldId id="322" r:id="rId16"/>
    <p:sldId id="278" r:id="rId17"/>
    <p:sldId id="317" r:id="rId18"/>
    <p:sldId id="282" r:id="rId19"/>
    <p:sldId id="279" r:id="rId20"/>
    <p:sldId id="319" r:id="rId21"/>
    <p:sldId id="283" r:id="rId22"/>
    <p:sldId id="285" r:id="rId23"/>
    <p:sldId id="284" r:id="rId24"/>
    <p:sldId id="326" r:id="rId25"/>
    <p:sldId id="327" r:id="rId26"/>
    <p:sldId id="328" r:id="rId27"/>
    <p:sldId id="286" r:id="rId28"/>
    <p:sldId id="281" r:id="rId29"/>
    <p:sldId id="320" r:id="rId30"/>
    <p:sldId id="287" r:id="rId31"/>
    <p:sldId id="288" r:id="rId32"/>
    <p:sldId id="312" r:id="rId33"/>
    <p:sldId id="313" r:id="rId34"/>
    <p:sldId id="289" r:id="rId35"/>
    <p:sldId id="302" r:id="rId36"/>
    <p:sldId id="329" r:id="rId37"/>
    <p:sldId id="315" r:id="rId38"/>
    <p:sldId id="303" r:id="rId39"/>
    <p:sldId id="304" r:id="rId40"/>
    <p:sldId id="305" r:id="rId41"/>
    <p:sldId id="306" r:id="rId42"/>
    <p:sldId id="311" r:id="rId43"/>
    <p:sldId id="307" r:id="rId44"/>
    <p:sldId id="290" r:id="rId45"/>
    <p:sldId id="330" r:id="rId4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08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6891E56-8E10-4486-8745-D09DECC3729C}" type="datetimeFigureOut">
              <a:rPr lang="ru-RU"/>
              <a:pPr>
                <a:defRPr/>
              </a:pPr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C8F84E-30A3-4575-A6DB-AB952F7CC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07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7400" cy="37242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2438400" y="3159125"/>
            <a:ext cx="6096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C28D-6F84-43A8-8FA1-5ABE38765E02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95DD-6D99-45EC-B245-EB0CD98E5A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CBC0-8990-4CDC-9424-B9A27D45135E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14331-E7CA-4FD2-A92E-AF594272EF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EF96-ACE7-4B72-BD75-57CA1C0D6D51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93745-F5AB-4665-AAF4-974E9501EC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36638" y="685800"/>
            <a:ext cx="10058400" cy="51054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229600" y="615473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A5D1F-2833-4A3F-A830-718A6B164AF4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096963" y="6154738"/>
            <a:ext cx="609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96963" y="5842000"/>
            <a:ext cx="2844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E8BC1-3CDD-4E95-83C1-9C1FE01E58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E7C97-28C1-4D1E-8A84-CFAA5FB2921B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B0C71-18D4-4A89-B888-21D2E632E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5689600" y="4075113"/>
            <a:ext cx="6096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E84E-997D-4CAA-845A-4D5A93155CCF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4A5A9-48C5-4BA8-B307-BA8048C305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5DF1-3D3B-4499-BCAC-7416A19977BE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F9BDA-1609-417A-8FCD-B746AB0D5E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408113" y="520700"/>
            <a:ext cx="6096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6373813" y="520700"/>
            <a:ext cx="6096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93E10-7DA0-4A59-9D5C-9382213BAFF7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144C8-10D9-4BEC-9F2F-6209024E58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8FA06-2CFA-422B-8F41-1E67C9BB0FCD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B8B95-731D-4374-8ADA-D040226C66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32649-15F6-48E2-9B5E-020FBBC8D519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FA94-9600-4B3F-BC6D-5B0302467E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7105650" y="1774825"/>
            <a:ext cx="6096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528F-751A-4F3B-AF69-EAEFFA6C053B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B6F7D-6C01-4AFF-959B-B56640710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3246438" y="3332163"/>
            <a:ext cx="6096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DFB29-DC48-47F0-B663-11A2AA7F84A4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80371-7E24-4514-87A2-A935C29C5F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638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0"/>
            <a:ext cx="8128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36FB6D5E-2218-470D-9092-CD375E8FA800}" type="datetimeFigureOut">
              <a:rPr lang="ru-RU"/>
              <a:pPr>
                <a:defRPr/>
              </a:pPr>
              <a:t>24.11.2022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6963" y="6154738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963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B5AF5C9-2FC0-47BC-A5E4-2F728101B4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66" r:id="rId2"/>
    <p:sldLayoutId id="2147483674" r:id="rId3"/>
    <p:sldLayoutId id="2147483667" r:id="rId4"/>
    <p:sldLayoutId id="2147483675" r:id="rId5"/>
    <p:sldLayoutId id="2147483668" r:id="rId6"/>
    <p:sldLayoutId id="2147483669" r:id="rId7"/>
    <p:sldLayoutId id="2147483676" r:id="rId8"/>
    <p:sldLayoutId id="2147483677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642350" cy="8334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400" dirty="0"/>
              <a:t> 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29350" y="908050"/>
            <a:ext cx="4438650" cy="1920875"/>
          </a:xfrm>
        </p:spPr>
        <p:txBody>
          <a:bodyPr>
            <a:normAutofit lnSpcReduction="10000"/>
          </a:bodyPr>
          <a:lstStyle/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 smtClean="0">
                <a:cs typeface="Times New Roman" pitchFamily="18" charset="0"/>
              </a:rPr>
              <a:t>ПОРТФОЛИО</a:t>
            </a:r>
            <a:r>
              <a:rPr lang="ru-RU" altLang="ru-RU" sz="1800" b="1" dirty="0">
                <a:cs typeface="Times New Roman" pitchFamily="18" charset="0"/>
              </a:rPr>
              <a:t>           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>
                <a:cs typeface="Times New Roman" pitchFamily="18" charset="0"/>
              </a:rPr>
              <a:t>     </a:t>
            </a:r>
            <a:r>
              <a:rPr lang="ru-RU" altLang="ru-RU" sz="1800" b="1" dirty="0" smtClean="0">
                <a:cs typeface="Times New Roman" pitchFamily="18" charset="0"/>
              </a:rPr>
              <a:t>Чудайкиной</a:t>
            </a:r>
            <a:endParaRPr lang="ru-RU" altLang="ru-RU" sz="1800" b="1" dirty="0"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600" b="1" dirty="0" smtClean="0">
                <a:cs typeface="Times New Roman" pitchFamily="18" charset="0"/>
              </a:rPr>
              <a:t>Елены Дмитриевны 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600" b="1" dirty="0" smtClean="0">
                <a:cs typeface="Times New Roman" pitchFamily="18" charset="0"/>
              </a:rPr>
              <a:t>воспитателя</a:t>
            </a:r>
            <a:endParaRPr lang="ru-RU" altLang="ru-RU" sz="1600" b="1" dirty="0"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600" b="1" dirty="0">
                <a:cs typeface="Times New Roman" pitchFamily="18" charset="0"/>
              </a:rPr>
              <a:t>Муниципального дошкольного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600" b="1" dirty="0">
                <a:cs typeface="Times New Roman" pitchFamily="18" charset="0"/>
              </a:rPr>
              <a:t>образовательного учреждения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600" b="1" dirty="0">
                <a:cs typeface="Times New Roman" pitchFamily="18" charset="0"/>
              </a:rPr>
              <a:t>         «Детский сад № 93»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600" b="1" dirty="0">
                <a:cs typeface="Times New Roman" pitchFamily="18" charset="0"/>
              </a:rPr>
              <a:t>    </a:t>
            </a:r>
            <a:r>
              <a:rPr lang="ru-RU" altLang="ru-RU" sz="1600" b="1" dirty="0" smtClean="0">
                <a:cs typeface="Times New Roman" pitchFamily="18" charset="0"/>
              </a:rPr>
              <a:t>г. о. Саранск</a:t>
            </a:r>
            <a:endParaRPr lang="ru-RU" altLang="ru-RU" sz="1600" b="1" dirty="0">
              <a:cs typeface="Times New Roman" pitchFamily="18" charset="0"/>
            </a:endParaRP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cs typeface="Times New Roman" pitchFamily="18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255838" y="3970338"/>
            <a:ext cx="7391400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735263" y="4632325"/>
            <a:ext cx="652938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901950" y="4578350"/>
            <a:ext cx="5976938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351088" y="4198938"/>
            <a:ext cx="7969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063750" y="3429000"/>
            <a:ext cx="8255000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Дата рождения:</a:t>
            </a:r>
            <a:r>
              <a:rPr lang="ru-RU" altLang="ru-RU" sz="1600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 06.06.1986 г.</a:t>
            </a: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Профессиональное </a:t>
            </a:r>
            <a:r>
              <a:rPr lang="ru-RU" altLang="ru-RU" sz="1600" b="1" dirty="0" smtClean="0">
                <a:latin typeface="Palatino Linotype"/>
                <a:cs typeface="Courier New" panose="02070309020205020404" pitchFamily="49" charset="0"/>
              </a:rPr>
              <a:t>образование: высшее,  </a:t>
            </a:r>
            <a:r>
              <a:rPr lang="ru-RU" altLang="ru-RU" sz="1600" dirty="0" smtClean="0">
                <a:latin typeface="Palatino Linotype"/>
                <a:cs typeface="Courier New" panose="02070309020205020404" pitchFamily="49" charset="0"/>
              </a:rPr>
              <a:t>ГОУВПО «МГУ им. Н. П. Огарева», диплом № 147 от 01.07.2009 года ВСГ 3101828</a:t>
            </a:r>
            <a:endParaRPr lang="ru-RU" altLang="ru-RU" sz="1600" dirty="0">
              <a:solidFill>
                <a:prstClr val="white"/>
              </a:solidFill>
              <a:latin typeface="Palatino Linotype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Квалификация: Филолог. Преподаватель</a:t>
            </a: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Специальность: Филология</a:t>
            </a:r>
            <a:endParaRPr lang="ru-RU" altLang="ru-RU" sz="1600" dirty="0">
              <a:solidFill>
                <a:prstClr val="white"/>
              </a:solidFill>
              <a:latin typeface="Palatino Linotype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Стаж педагогической работы</a:t>
            </a:r>
            <a:r>
              <a:rPr lang="ru-RU" altLang="ru-RU" sz="1600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(по специальности)- </a:t>
            </a:r>
            <a:r>
              <a:rPr lang="ru-RU" altLang="ru-RU" sz="1600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5 лет</a:t>
            </a:r>
            <a:endParaRPr lang="ru-RU" altLang="ru-RU" sz="1600" dirty="0">
              <a:solidFill>
                <a:prstClr val="white"/>
              </a:solidFill>
              <a:latin typeface="Palatino Linotype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Общий трудовой стаж: </a:t>
            </a:r>
            <a:r>
              <a:rPr lang="ru-RU" altLang="ru-RU" sz="1600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10 </a:t>
            </a:r>
            <a:r>
              <a:rPr lang="ru-RU" altLang="ru-RU" sz="1600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лет</a:t>
            </a: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Наличие квалификационной категории:</a:t>
            </a:r>
            <a:r>
              <a:rPr lang="ru-RU" altLang="ru-RU" sz="1600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 </a:t>
            </a:r>
            <a:r>
              <a:rPr lang="ru-RU" altLang="ru-RU" sz="1600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 1 квалификационная категория</a:t>
            </a:r>
            <a:endParaRPr lang="ru-RU" altLang="ru-RU" sz="1600" dirty="0">
              <a:solidFill>
                <a:prstClr val="white"/>
              </a:solidFill>
              <a:latin typeface="Palatino Linotype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sz="1600" b="1" dirty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Дата последней аттестации</a:t>
            </a:r>
            <a:r>
              <a:rPr lang="ru-RU" altLang="ru-RU" sz="1600" b="1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: </a:t>
            </a:r>
            <a:r>
              <a:rPr lang="ru-RU" altLang="ru-RU" sz="1600" dirty="0" smtClean="0">
                <a:solidFill>
                  <a:prstClr val="white"/>
                </a:solidFill>
                <a:latin typeface="Palatino Linotype"/>
                <a:cs typeface="Courier New" panose="02070309020205020404" pitchFamily="49" charset="0"/>
              </a:rPr>
              <a:t>21.05.2020</a:t>
            </a:r>
            <a:endParaRPr lang="ru-RU" altLang="ru-RU" sz="1600" dirty="0">
              <a:solidFill>
                <a:prstClr val="white"/>
              </a:solidFill>
              <a:latin typeface="Palatino Linotype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endParaRPr lang="ru-RU" altLang="ru-RU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99" y="762284"/>
            <a:ext cx="1326827" cy="26571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583" y="1933303"/>
            <a:ext cx="4738055" cy="2664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" y="561703"/>
            <a:ext cx="3537786" cy="50030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608" y="561703"/>
            <a:ext cx="3212666" cy="45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9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813"/>
            <a:ext cx="8305800" cy="59039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конкурсах,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выставках,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турнирах,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соревнованиях,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акциях,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фестивалях.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83" y="335706"/>
            <a:ext cx="8620397" cy="60946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8" y="864327"/>
            <a:ext cx="6653798" cy="46882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97" y="864327"/>
            <a:ext cx="3236912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323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.Сад\Downloads\спра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0" y="284374"/>
            <a:ext cx="3800609" cy="537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67" y="484538"/>
            <a:ext cx="3913188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01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33" y="1443297"/>
            <a:ext cx="5178895" cy="36642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061" y="547140"/>
            <a:ext cx="4119007" cy="58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3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313" y="2286000"/>
            <a:ext cx="8305800" cy="151529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авторских программ, 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8381" y="908000"/>
            <a:ext cx="3886578" cy="5336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41196" y="925939"/>
            <a:ext cx="3873512" cy="53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08213" y="549275"/>
            <a:ext cx="7920037" cy="467995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25" y="498599"/>
            <a:ext cx="4004378" cy="5497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61" y="570331"/>
            <a:ext cx="3952127" cy="54255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305800" cy="38036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01" y="627016"/>
            <a:ext cx="3938154" cy="55692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3163" y="-18654713"/>
            <a:ext cx="12476013" cy="180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78" y="627016"/>
            <a:ext cx="3866991" cy="55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60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79650" y="1628775"/>
            <a:ext cx="7993063" cy="24368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31" y="603332"/>
            <a:ext cx="4108879" cy="5640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65" y="600891"/>
            <a:ext cx="4205812" cy="57737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09" y="875210"/>
            <a:ext cx="3674123" cy="5294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35188" y="1341438"/>
            <a:ext cx="8208962" cy="206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0887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07" y="757646"/>
            <a:ext cx="3363806" cy="4754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87" y="1031966"/>
            <a:ext cx="59450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2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59" y="959428"/>
            <a:ext cx="7136822" cy="50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9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5188" y="1341438"/>
            <a:ext cx="8208962" cy="27352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комиссиях, педагогических сообществах, в жюри конкурсов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47" y="870326"/>
            <a:ext cx="3834561" cy="5264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61" y="870326"/>
            <a:ext cx="3680423" cy="53165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926" y="300446"/>
            <a:ext cx="4393719" cy="6214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68" y="300446"/>
            <a:ext cx="4332041" cy="612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58" y="895021"/>
            <a:ext cx="2975106" cy="5041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9516" y="895021"/>
            <a:ext cx="3572368" cy="4904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53" y="999306"/>
            <a:ext cx="3520702" cy="48332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92313" y="908051"/>
            <a:ext cx="8135937" cy="27756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00" y="742186"/>
            <a:ext cx="3584759" cy="5060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977" y="742186"/>
            <a:ext cx="3578662" cy="506011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03" y="966650"/>
            <a:ext cx="3650281" cy="5159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74" y="966652"/>
            <a:ext cx="3650280" cy="51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99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89" y="992776"/>
            <a:ext cx="3872070" cy="5473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79" y="1005529"/>
            <a:ext cx="3854024" cy="54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9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92313" y="1412875"/>
            <a:ext cx="8351837" cy="247985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21" y="1045028"/>
            <a:ext cx="3833466" cy="5421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97" y="1144300"/>
            <a:ext cx="3764876" cy="532181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3" y="627016"/>
            <a:ext cx="3955241" cy="5590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80" y="627016"/>
            <a:ext cx="3955242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76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8067" y="613954"/>
            <a:ext cx="4053564" cy="55647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7528" y="623596"/>
            <a:ext cx="4046541" cy="55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2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1829027" y="1854972"/>
            <a:ext cx="91313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  <a:endParaRPr lang="ru-RU" sz="48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05" y="444137"/>
            <a:ext cx="4234358" cy="5812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21" y="666204"/>
            <a:ext cx="4038412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088" y="1854200"/>
            <a:ext cx="10140950" cy="2038531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Участие педагога в профессиональных конкурсах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4" y="1541417"/>
            <a:ext cx="5332218" cy="3773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2" y="1573053"/>
            <a:ext cx="5245291" cy="370985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8" y="475528"/>
            <a:ext cx="4114187" cy="5818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24" y="475528"/>
            <a:ext cx="4230991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12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2"/>
          <p:cNvSpPr>
            <a:spLocks noChangeArrowheads="1"/>
          </p:cNvSpPr>
          <p:nvPr/>
        </p:nvSpPr>
        <p:spPr bwMode="auto">
          <a:xfrm>
            <a:off x="1071563" y="2220913"/>
            <a:ext cx="101631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 поощрения</a:t>
            </a:r>
            <a:endParaRPr lang="ru-RU" sz="48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410789"/>
            <a:ext cx="5237118" cy="37026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7" y="1410789"/>
            <a:ext cx="5259415" cy="371832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82" y="349854"/>
            <a:ext cx="4429077" cy="62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92313" y="2298700"/>
            <a:ext cx="8294687" cy="11366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Наставничество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3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65" y="627016"/>
            <a:ext cx="3853742" cy="5290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69" y="592784"/>
            <a:ext cx="3614436" cy="5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8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313" y="2298700"/>
            <a:ext cx="8294687" cy="11366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Наличие публикаций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25" y="203200"/>
            <a:ext cx="4560648" cy="64443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5" y="653142"/>
            <a:ext cx="3091915" cy="4376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4" y="653142"/>
            <a:ext cx="3094408" cy="4376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70" y="1247502"/>
            <a:ext cx="4508539" cy="31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298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182</Words>
  <Application>Microsoft Office PowerPoint</Application>
  <PresentationFormat>Произвольный</PresentationFormat>
  <Paragraphs>31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Базовая</vt:lpstr>
      <vt:lpstr>  Министерство образования РМ 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Наличие публикаций</vt:lpstr>
      <vt:lpstr>Презентация PowerPoint</vt:lpstr>
      <vt:lpstr>Презентация PowerPoint</vt:lpstr>
      <vt:lpstr>Презентация PowerPoint</vt:lpstr>
      <vt:lpstr> Результаты участия воспитанников в: - конкурсах, - выставках, - турнирах, - соревнованиях, - акциях, - фестивалях.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 методических пособий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Проведение открытых занятий, мастер-классов, мероприятий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 – 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Чудайкин Александр</dc:creator>
  <cp:lastModifiedBy>Д.Сад</cp:lastModifiedBy>
  <cp:revision>114</cp:revision>
  <dcterms:created xsi:type="dcterms:W3CDTF">2019-12-07T18:55:15Z</dcterms:created>
  <dcterms:modified xsi:type="dcterms:W3CDTF">2022-11-24T07:23:13Z</dcterms:modified>
</cp:coreProperties>
</file>