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59"/>
  </p:notesMasterIdLst>
  <p:sldIdLst>
    <p:sldId id="339" r:id="rId6"/>
    <p:sldId id="304" r:id="rId7"/>
    <p:sldId id="257" r:id="rId8"/>
    <p:sldId id="275" r:id="rId9"/>
    <p:sldId id="277" r:id="rId10"/>
    <p:sldId id="323" r:id="rId11"/>
    <p:sldId id="313" r:id="rId12"/>
    <p:sldId id="328" r:id="rId13"/>
    <p:sldId id="301" r:id="rId14"/>
    <p:sldId id="317" r:id="rId15"/>
    <p:sldId id="316" r:id="rId16"/>
    <p:sldId id="319" r:id="rId17"/>
    <p:sldId id="320" r:id="rId18"/>
    <p:sldId id="314" r:id="rId19"/>
    <p:sldId id="315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266" r:id="rId30"/>
    <p:sldId id="267" r:id="rId31"/>
    <p:sldId id="268" r:id="rId32"/>
    <p:sldId id="318" r:id="rId33"/>
    <p:sldId id="343" r:id="rId34"/>
    <p:sldId id="307" r:id="rId35"/>
    <p:sldId id="308" r:id="rId36"/>
    <p:sldId id="341" r:id="rId37"/>
    <p:sldId id="342" r:id="rId38"/>
    <p:sldId id="345" r:id="rId39"/>
    <p:sldId id="269" r:id="rId40"/>
    <p:sldId id="340" r:id="rId41"/>
    <p:sldId id="298" r:id="rId42"/>
    <p:sldId id="296" r:id="rId43"/>
    <p:sldId id="344" r:id="rId44"/>
    <p:sldId id="271" r:id="rId45"/>
    <p:sldId id="321" r:id="rId46"/>
    <p:sldId id="272" r:id="rId47"/>
    <p:sldId id="346" r:id="rId48"/>
    <p:sldId id="349" r:id="rId49"/>
    <p:sldId id="326" r:id="rId50"/>
    <p:sldId id="348" r:id="rId51"/>
    <p:sldId id="347" r:id="rId52"/>
    <p:sldId id="327" r:id="rId53"/>
    <p:sldId id="322" r:id="rId54"/>
    <p:sldId id="273" r:id="rId55"/>
    <p:sldId id="295" r:id="rId56"/>
    <p:sldId id="299" r:id="rId57"/>
    <p:sldId id="350" r:id="rId5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6349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894641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0273F-3DA1-4A13-BE02-F333A036B21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A8891-CA73-42B3-B060-30B4DE93A50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D3E3F-1EB5-4AFA-91A7-25A1E7CFE7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12C6-CE92-49F3-A2E3-CC2A0EFBE1A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6B48-2968-4ECB-9040-420E7EC2599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76678-5F3F-423F-812F-DA0A9DEABD2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0C87E-C5BE-43B5-9D2C-A9D524C775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58B1-EDC0-4289-ACCB-84FD642B036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04C3C-1F97-4552-A596-5369320F013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9F73-DA67-4985-94E2-177EC6E7985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C94E9-1FDE-4661-B309-897F5777E41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fld id="{75742778-0DA6-4A52-9095-94FC14AD2E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phototusya.narod.ru/q051.png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://403303.ru/upload/iblock/d59/11266.00.jpe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Косицина аттестация\SDC12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81" y="1163599"/>
            <a:ext cx="3539619" cy="26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052513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Картинка 14 из 8995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848903" y="247730"/>
            <a:ext cx="5643435" cy="4112225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extLst/>
        </p:spPr>
      </p:pic>
      <p:sp>
        <p:nvSpPr>
          <p:cNvPr id="8" name="Прямоугольник 7"/>
          <p:cNvSpPr/>
          <p:nvPr/>
        </p:nvSpPr>
        <p:spPr>
          <a:xfrm>
            <a:off x="1259632" y="163324"/>
            <a:ext cx="70567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sz="3200" b="1" i="1" dirty="0">
                <a:solidFill>
                  <a:srgbClr val="CC0000"/>
                </a:solidFill>
              </a:rPr>
            </a:br>
            <a:r>
              <a:rPr lang="ru-RU" altLang="ru-RU" sz="3200" b="1" i="1" dirty="0">
                <a:solidFill>
                  <a:srgbClr val="CC0000"/>
                </a:solidFill>
              </a:rPr>
              <a:t/>
            </a:r>
            <a:br>
              <a:rPr lang="ru-RU" altLang="ru-RU" sz="3200" b="1" i="1" dirty="0">
                <a:solidFill>
                  <a:srgbClr val="CC0000"/>
                </a:solidFill>
              </a:rPr>
            </a:br>
            <a:r>
              <a:rPr lang="ru-RU" altLang="ru-RU" sz="1400" i="1" dirty="0">
                <a:solidFill>
                  <a:srgbClr val="CC0000"/>
                </a:solidFill>
              </a:rPr>
              <a:t/>
            </a:r>
            <a:br>
              <a:rPr lang="ru-RU" altLang="ru-RU" sz="1400" i="1" dirty="0">
                <a:solidFill>
                  <a:srgbClr val="CC0000"/>
                </a:solidFill>
              </a:rPr>
            </a:br>
            <a:r>
              <a:rPr lang="en-US" altLang="ru-RU" sz="1400" i="1" dirty="0">
                <a:solidFill>
                  <a:srgbClr val="CC0000"/>
                </a:solidFill>
              </a:rPr>
              <a:t/>
            </a:r>
            <a:br>
              <a:rPr lang="en-US" altLang="ru-RU" sz="1400" i="1" dirty="0">
                <a:solidFill>
                  <a:srgbClr val="CC0000"/>
                </a:solidFill>
              </a:rPr>
            </a:br>
            <a:r>
              <a:rPr lang="ru-RU" altLang="ru-RU" sz="1400" i="1" dirty="0">
                <a:solidFill>
                  <a:srgbClr val="CC0000"/>
                </a:solidFill>
              </a:rPr>
              <a:t/>
            </a:r>
            <a:br>
              <a:rPr lang="ru-RU" altLang="ru-RU" sz="1400" i="1" dirty="0">
                <a:solidFill>
                  <a:srgbClr val="CC0000"/>
                </a:solidFill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83587" y="238876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3645024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accent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Портфолио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 err="1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Косициной</a:t>
            </a:r>
            <a:r>
              <a:rPr lang="ru-RU" altLang="ru-RU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Татьяны Викторовны, 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педагога дополнительного образования детей.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МБУ ДО «Дом детского творчества», г. </a:t>
            </a:r>
            <a:r>
              <a:rPr lang="ru-RU" altLang="ru-RU" dirty="0" err="1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Ковылкино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4868863"/>
            <a:ext cx="78488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Дата рождения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03.03.1960г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учитель начальных классов, </a:t>
            </a:r>
            <a:r>
              <a:rPr lang="ru-RU" altLang="ru-RU" b="1" dirty="0" err="1" smtClean="0">
                <a:solidFill>
                  <a:srgbClr val="B80047"/>
                </a:solidFill>
                <a:latin typeface="Times New Roman" pitchFamily="18" charset="0"/>
              </a:rPr>
              <a:t>Зубово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 –</a:t>
            </a:r>
            <a:r>
              <a:rPr lang="ru-RU" altLang="ru-RU" b="1" dirty="0" err="1" smtClean="0">
                <a:solidFill>
                  <a:srgbClr val="B80047"/>
                </a:solidFill>
                <a:latin typeface="Times New Roman" pitchFamily="18" charset="0"/>
              </a:rPr>
              <a:t>Полянское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 педагогическое училище.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Стаж педагогической работы (по специальности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):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39 г.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Общий трудовой стаж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39 г.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Наличие квалификационной категории: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высшая 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</a:rPr>
              <a:t> № 448 от 22.05.2014г.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Звание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педагог дополнительного образование детей.</a:t>
            </a:r>
          </a:p>
        </p:txBody>
      </p:sp>
    </p:spTree>
    <p:extLst>
      <p:ext uri="{BB962C8B-B14F-4D97-AF65-F5344CB8AC3E}">
        <p14:creationId xmlns:p14="http://schemas.microsoft.com/office/powerpoint/2010/main" val="339985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486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Admin\Desktop\Косицина аттестация\награды для аттестации 2019\грамоты за 2015 ) - копия\Ревнивцева Ирина муниц.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25815"/>
            <a:ext cx="3189823" cy="450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Косицина аттестация\награды для аттестации 2019\грамоты за 2015 ) - копия\Раков Никита муниц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9" y="908720"/>
            <a:ext cx="3299212" cy="45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150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Admin\Desktop\Косицина аттестация\награды для аттестации 2019\грамоты за 2015 ) - копия\Хайрова Единая муниц.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3"/>
            <a:ext cx="3310736" cy="4680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Косицина аттестация\награды для аттестации 2019\грамоты за 2015 ) - копия\грамота защитим лес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545822" cy="487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253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Admin\Desktop\Косицина аттестация\награды для аттестации 2019\грамоты за 2015 ) - копия\грамота косенко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6" y="743106"/>
            <a:ext cx="3455870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Косицина аттестация\награды для аттестации 2019\грамоты за 2015 ) - копия\противопожарная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19" y="743106"/>
            <a:ext cx="3551017" cy="488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355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Admin\Desktop\Косицина аттестация\награды для аттестации 2019\грамоты за 2015 ) - копия\ревнивцева 3 место Росси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2138"/>
            <a:ext cx="3393495" cy="466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Косицина аттестация\награды для аттестации 2019\2016\косенко Одаренные муниц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0686"/>
            <a:ext cx="3361785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458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Admin\Desktop\Косицина аттестация\награды для аттестации 2019\2016\косенко муниц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74253"/>
            <a:ext cx="3253985" cy="460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Косицина аттестация\награды для аттестации 2019\2016\Осеннее настроение муниц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01" y="983737"/>
            <a:ext cx="3361785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560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Admin\Desktop\Косицина аттестация\награды для аттестации 2019\2016\муниц.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3702"/>
            <a:ext cx="3188003" cy="450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Косицина аттестация\награды для аттестации 2019\2017)\муниц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88" y="908720"/>
            <a:ext cx="3375278" cy="467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Admin\Desktop\Косицина аттестация\награды для аттестации 2019\2017)\осипова Ксения муниц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59127"/>
            <a:ext cx="3188003" cy="450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Косицина аттестация\награды для аттестации 2019\2017)\грамота 2017г космос муниц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14" y="953689"/>
            <a:ext cx="3158401" cy="446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241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Admin\Desktop\Косицина аттестация\награды для аттестации 2019\2017)\одаренные 2017 муниц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928398"/>
            <a:ext cx="3436221" cy="476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Косицина аттестация\награды для аттестации 2019\2017)\моя необъятная роди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931" y="923675"/>
            <a:ext cx="3450425" cy="478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66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Admin\Desktop\Косицина аттестация\награды для аттестации 2019\2017)\Косенко Фантастика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91" y="804441"/>
            <a:ext cx="3374321" cy="464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Косицина аттестация\награды для аттестации 2019\2017)\Шушканова Софья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09141"/>
            <a:ext cx="3384376" cy="465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91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Admin\Desktop\Косицина аттестация\награды для аттестации 2019\2017)\Сидельникова Кат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328221" cy="457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Косицина аттестация\награды для аттестации 2019\2017)\Наследие республи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88" y="1052735"/>
            <a:ext cx="3237613" cy="457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5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endParaRPr lang="ru-RU" dirty="0" smtClean="0"/>
          </a:p>
        </p:txBody>
      </p:sp>
      <p:sp>
        <p:nvSpPr>
          <p:cNvPr id="819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МБУ ДО «Дома детского творчества»: </a:t>
            </a:r>
            <a:endParaRPr lang="en-US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http://ddtkov.schoolrm.ru/</a:t>
            </a:r>
            <a:endParaRPr lang="ru-RU" dirty="0" smtClean="0"/>
          </a:p>
        </p:txBody>
      </p:sp>
      <p:pic>
        <p:nvPicPr>
          <p:cNvPr id="819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60475" y="1989138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Users\Admin\Desktop\Косицина аттестация\награды для аттестации 2019\2018 год\ревнив..2018 год муниц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58462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Косицина аттестация\награды для аттестации 2019\2018 год\осипова 2018 муниц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59" y="692696"/>
            <a:ext cx="368852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Admin\Desktop\Косицина аттестация\награды для аттестации 2019\2018 год\Пузанова муниц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66531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esktop\Косицина аттестация\награды для аттестации 2019\2018 год\Пузанова 001 муниц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92" y="764705"/>
            <a:ext cx="3665317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9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Admin\Desktop\Косицина аттестация\награды для аттестации 2019\2018 год\Ревнивцева муниц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" y="697441"/>
            <a:ext cx="3532176" cy="4857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\Desktop\Косицина аттестация\награды для аттестации 2019\2018 год\Косенко одарённые 2018 муниц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24406"/>
            <a:ext cx="3512568" cy="483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88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:\Users\Admin\Desktop\Косицина аттестация\награды для аттестации 2019\2018 год\Косенко Экология дети творчество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1220"/>
            <a:ext cx="3819096" cy="525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\Desktop\Косицина аттестация\награды для аттестации 2019\2018 год\косенко професс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90" y="467949"/>
            <a:ext cx="3798723" cy="526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312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C:\Users\Admin\Desktop\Косицина аттестация\награды для аттестации 2019\2018 год\Ревнивцева Гагаринский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47524"/>
            <a:ext cx="3700908" cy="508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318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34461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публикаций, включая </a:t>
            </a:r>
            <a:b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</a:p>
        </p:txBody>
      </p:sp>
      <p:pic>
        <p:nvPicPr>
          <p:cNvPr id="1030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700213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2537792"/>
            <a:ext cx="7932737" cy="4320208"/>
          </a:xfrm>
        </p:spPr>
        <p:txBody>
          <a:bodyPr/>
          <a:lstStyle/>
          <a:p>
            <a:pPr algn="ctr"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rgbClr val="000099"/>
                </a:solidFill>
              </a:rPr>
              <a:t> </a:t>
            </a: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Admin\Desktop\Косицина аттестация\награды для аттестации 2019\награды мои\каталог 201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4931"/>
            <a:ext cx="3317344" cy="458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\Desktop\Косицина аттестация\награды для аттестации 2019\награды мои\каталог2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66" y="1340768"/>
            <a:ext cx="3313149" cy="472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1334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Наличие авторских</a:t>
            </a:r>
            <a:b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 , методических пособий</a:t>
            </a:r>
          </a:p>
        </p:txBody>
      </p:sp>
      <p:pic>
        <p:nvPicPr>
          <p:cNvPr id="28677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C:\Users\Admin\Desktop\Косицина аттестация\награды для аттестации 2019\награды мои\экспертное заключение Косицин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476620" cy="488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\Desktop\Косицина аттестация\награды для аттестации 2019\награды мои\1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891" y="1306311"/>
            <a:ext cx="3533443" cy="491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569325" cy="13001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468312" y="1773238"/>
            <a:ext cx="8675687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sz="32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2016-2018г.г</a:t>
            </a:r>
            <a:r>
              <a:rPr lang="ru-RU" altLang="ru-RU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Педагогический совет МБУ ДО «Дом детского творчества», тема:  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«Воспитание творчеством»2016г.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- «Обобщение педагогического опыта работы в кружке «Волшебная глина»2018г.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2772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700213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C:\Users\Admin\Desktop\Косицина аттестация\Косицина скан\9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92" y="1340768"/>
            <a:ext cx="3434128" cy="472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Admin\Desktop\Косицина аттестация\Косицина скан\4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479938" cy="478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3637093" cy="500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76375" y="1700213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8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700338" y="2830513"/>
            <a:ext cx="4140200" cy="1309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999999"/>
                </a:solidFill>
              </a:rPr>
              <a:t>представление</a:t>
            </a:r>
          </a:p>
        </p:txBody>
      </p:sp>
      <p:pic>
        <p:nvPicPr>
          <p:cNvPr id="10244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604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Косицина аттестация\Косицина скан\3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56484"/>
            <a:ext cx="3996730" cy="549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4820" name="Содержимое 2"/>
          <p:cNvSpPr>
            <a:spLocks noGrp="1"/>
          </p:cNvSpPr>
          <p:nvPr>
            <p:ph idx="1"/>
          </p:nvPr>
        </p:nvSpPr>
        <p:spPr>
          <a:xfrm>
            <a:off x="395288" y="620713"/>
            <a:ext cx="8353425" cy="5792787"/>
          </a:xfrm>
        </p:spPr>
        <p:txBody>
          <a:bodyPr/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2016-2018г.г. 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Открытый мастер-класс по лепке из глины: «Зимняя сказка», «Белка песенки поёт…», «Подставка пасхальное яйцо», «Лепка свистульки сувенира», в рамках проведения муниципальных школьных каникул</a:t>
            </a:r>
            <a: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03. 01. 2017г. 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Открытое развлекательное мероприятие «Свет рождественской звезды», для детей города и района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dirty="0" smtClean="0"/>
          </a:p>
        </p:txBody>
      </p:sp>
      <p:pic>
        <p:nvPicPr>
          <p:cNvPr id="3482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584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Admin\Desktop\Косицина аттестация\Косицина скан\2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69936"/>
            <a:ext cx="3277053" cy="450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min\Desktop\Косицина аттестация\Косицина скан\5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324893" cy="457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513" y="1287924"/>
            <a:ext cx="7789862" cy="5125576"/>
          </a:xfrm>
        </p:spPr>
        <p:txBody>
          <a:bodyPr/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в краеведческом музее «Мир глины»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сотрудничество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МБУ «Центр культуры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» и принимает участие в организации и проведении культурно - массовых мероприятиях, выставок и мастер – классов городского,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уровня.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народного творчества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Шумбрат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Мордовия!»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«Республиканский день поля»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славянской письменности»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764704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уровень:</a:t>
            </a:r>
          </a:p>
        </p:txBody>
      </p:sp>
    </p:spTree>
    <p:extLst>
      <p:ext uri="{BB962C8B-B14F-4D97-AF65-F5344CB8AC3E}">
        <p14:creationId xmlns:p14="http://schemas.microsoft.com/office/powerpoint/2010/main" val="18743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36" y="1196752"/>
            <a:ext cx="3762043" cy="517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0" y="1196752"/>
            <a:ext cx="3800912" cy="522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5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Admin\Desktop\Косицина аттестация\SDC139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73224"/>
            <a:ext cx="691276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8243888" cy="1435100"/>
          </a:xfrm>
        </p:spPr>
        <p:txBody>
          <a:bodyPr/>
          <a:lstStyle/>
          <a:p>
            <a:pPr algn="l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400" dirty="0" smtClean="0">
                <a:solidFill>
                  <a:srgbClr val="C00000"/>
                </a:solidFill>
              </a:rPr>
              <a:t>Общественно-педагогическая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alt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6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2015-2018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жюри муниципальных конкурсов:  «Есенинские чтения», «Одаренные дети», «Живая история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2015-2018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г.г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. </a:t>
            </a:r>
            <a:r>
              <a:rPr lang="ru-RU" sz="2400" b="1" dirty="0" smtClean="0">
                <a:latin typeface="Times New Roman"/>
                <a:ea typeface="Calibri"/>
              </a:rPr>
              <a:t>работа </a:t>
            </a:r>
            <a:r>
              <a:rPr lang="ru-RU" sz="2400" b="1" dirty="0">
                <a:latin typeface="Times New Roman"/>
                <a:ea typeface="Calibri"/>
              </a:rPr>
              <a:t>в составе жюри республиканских   конкурсов: «Наследие», «Мир творчества в информации, технике и цифрах».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2012 г.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руководителем декоративно-прикладного методического объединения.</a:t>
            </a:r>
            <a:endParaRPr lang="ru-RU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548679"/>
            <a:ext cx="784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8.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Общественно-педагогическая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sz="24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3297347" cy="453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98607"/>
            <a:ext cx="3297348" cy="453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3583754" cy="4928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Заголовок 8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1412776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детьми:</a:t>
            </a:r>
            <a:endParaRPr lang="ru-RU" sz="3200" dirty="0" smtClean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744416" cy="514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Admin\Desktop\Косицина аттестация\SDC13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2" y="445484"/>
            <a:ext cx="4157894" cy="3118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Косицина аттестация\SDC13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3904"/>
            <a:ext cx="4195152" cy="314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Косицина аттестация\SDC1352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97" y="701232"/>
            <a:ext cx="4294008" cy="572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20173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dirty="0" smtClean="0">
                <a:solidFill>
                  <a:srgbClr val="C00000"/>
                </a:solidFill>
              </a:rPr>
              <a:t>Реализация 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образовательных программ</a:t>
            </a: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1913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\Desktop\Косицина аттестация\Косицина скан\6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3793210" cy="521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0"/>
            <a:ext cx="7797800" cy="14128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125538"/>
            <a:ext cx="7797800" cy="529590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altLang="ru-RU" sz="28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«Республиканский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фестиваль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 err="1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Шумбрат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, Мордовия!»</a:t>
            </a: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Лауреат, 2014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45062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713778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73" y="1484784"/>
            <a:ext cx="3625614" cy="512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endParaRPr lang="ru-RU" dirty="0" smtClean="0"/>
          </a:p>
        </p:txBody>
      </p:sp>
      <p:pic>
        <p:nvPicPr>
          <p:cNvPr id="4710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77863" lvl="0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altLang="ru-RU" sz="2800" b="1" dirty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уровень:</a:t>
            </a:r>
          </a:p>
          <a:p>
            <a:pPr marL="677863" lvl="0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«Республиканский фестиваль </a:t>
            </a:r>
          </a:p>
          <a:p>
            <a:pPr marL="677863" lvl="0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 err="1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Шумбрат</a:t>
            </a:r>
            <a:r>
              <a:rPr lang="ru-RU" altLang="ru-RU" sz="24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Мордовия!»</a:t>
            </a:r>
            <a:endParaRPr lang="ru-RU" altLang="ru-RU" sz="2400" b="1" dirty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Мастер года, 2018 </a:t>
            </a:r>
            <a:r>
              <a:rPr lang="ru-RU" altLang="ru-RU" sz="24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464242" cy="4897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1572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межаттестационный период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497887" cy="5329237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от управления по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социальной работе администрации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района.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 г.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Благодарность от Главы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района, 2016г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Почётная грамота за многолетний добросовестный труд от Главы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района, 2018 г. </a:t>
            </a: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7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605594" cy="5097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62" y="1318516"/>
            <a:ext cx="3786784" cy="5206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6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3815632" cy="528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9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513" y="476672"/>
            <a:ext cx="7789862" cy="1152103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b="1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59632" y="2136339"/>
            <a:ext cx="691276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за педагогическое мастерство в подготовке призёра 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республиканского  </a:t>
            </a:r>
            <a:r>
              <a:rPr lang="ru-RU" alt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–юношеского конкурса по пожарной безопасности, 2015г.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организацию выставки «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Ковылкинском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музее. 2017г.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XXII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республиканского фестиваля «</a:t>
            </a:r>
            <a:r>
              <a:rPr lang="ru-RU" alt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Шумбрат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Мордовия!»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415" y="-7302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4009234" cy="5513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7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84784"/>
            <a:ext cx="3616419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1479728"/>
            <a:ext cx="3600400" cy="4990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9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512" y="476672"/>
            <a:ext cx="8004943" cy="5112568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b="1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Международный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за подготовку участника в конкурсе «Созвездие Гагарина» 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Международного Гагаринского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фестиваля, 2018г.</a:t>
            </a: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9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5300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76468"/>
            <a:ext cx="3672408" cy="519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98583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Применение  информационно-коммуникационных технологий </a:t>
            </a:r>
          </a:p>
        </p:txBody>
      </p:sp>
      <p:pic>
        <p:nvPicPr>
          <p:cNvPr id="12292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1913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dmin\Desktop\Косицина аттестация\Косицина скан\1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65762"/>
            <a:ext cx="3888432" cy="534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altLang="ru-RU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00213"/>
            <a:ext cx="8424863" cy="4681537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2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Современные педагогические технологии в системе дополнительного образования детей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г. Саранск МРИО, с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.09.2018-03.11.2018г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108ч.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«Оказание первой медицинской помощи», Саранский дом науки и техники, 20.08.2018 г.</a:t>
            </a:r>
            <a:endParaRPr lang="ru-RU" altLang="ru-RU" sz="22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9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042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18756"/>
            <a:ext cx="6480720" cy="4712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1444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Admin\Desktop\Косицина аттестация\награды для аттестации 2019\награды мои\косицина 2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85" y="1628775"/>
            <a:ext cx="6568054" cy="4509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«Шумбрат, Мордовия» в Ковылкин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772" y="519930"/>
            <a:ext cx="7920880" cy="6336257"/>
          </a:xfrm>
        </p:spPr>
      </p:pic>
    </p:spTree>
    <p:extLst>
      <p:ext uri="{BB962C8B-B14F-4D97-AF65-F5344CB8AC3E}">
        <p14:creationId xmlns:p14="http://schemas.microsoft.com/office/powerpoint/2010/main" val="36492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632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60475" y="2852738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Admin\Desktop\Косицина аттестация\награды для аттестации 2019\награды мои\сертификат 201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" y="836712"/>
            <a:ext cx="5091204" cy="367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Косицина аттестация\награды для аттестации 2019\награды мои\тестирование 20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04" y="1484784"/>
            <a:ext cx="3563888" cy="5040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434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1835150" y="0"/>
            <a:ext cx="62658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.Участие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 в: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конкурсах,  выставках,  турнирах,  соревнованиях, акциях, фестивалях.</a:t>
            </a:r>
          </a:p>
        </p:txBody>
      </p:sp>
      <p:sp>
        <p:nvSpPr>
          <p:cNvPr id="14342" name="Прямоугольник 5"/>
          <p:cNvSpPr>
            <a:spLocks noChangeArrowheads="1"/>
          </p:cNvSpPr>
          <p:nvPr/>
        </p:nvSpPr>
        <p:spPr bwMode="auto">
          <a:xfrm>
            <a:off x="179388" y="1412875"/>
            <a:ext cx="896461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 участия          Название конкурса, Год участия           Результаты участия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                      Муниципальный конкурс «Осеннее настроение" 2015г 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евнивцева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Муниципальный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форум"Одарённые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2015«   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</a:p>
          <a:p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Ирина       Муниципальный конкурс на знание государственной символики , 2015г.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Раков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Никита          Муниципальный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на знание государственной символики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,2015г.      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Хайрова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Амина           Муниципальный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творческих работ, посвящённых  Дню матери.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Косенко Кристина                          Республиканский конкурс «Защитим лес" ,2015г.      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Косенко Кристина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Республиканский конкурс   «Экология. Дети. Творчество» 2015г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Республиканский конкурс  творчества по пожарной безопасности 2015г.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Всероссийский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 творчества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«Неопалимая купина»2015г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Косенко Кристина                 Муниципальный форум    «Одарённые дети»2016г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Призёр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Косенко Кристина                     Муниципальный конкурс моделей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одежды   «Флора - дизайн»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Хрипунова Ирина         Муниципальный конкурс творческих работ  «Осеннее настроение» 2016г.              Призёр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Сидельникова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Катя                           Муниципальный конкурс  «Моя семья» 2016 г.   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Призёр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Бикеева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Ангелина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творческих работ  «Осеннее настроение»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  Призёр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Осипова Ксения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Муниципальный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моделей одежды   «Флора - дизайн»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2017г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«Со звёздами таинственная связь»2017г.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Косенко Кристина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форум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«Одарённые дети -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2017»                                  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«Моя необъятная Родина»2017г.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Косенко Кристина          Республиканский этап Всероссийского конкурса «Фантастика»2017г.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Шушканова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София        Республиканский конкурс «Неопалимая купина»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2017г.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Лауреат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Сидельникова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Екатерина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Республиканский конкурс «Неопалимая купина»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2017г.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Лауреат 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Шушканова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София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«Наследие».                                                                 Призёр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«Наш космос»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.Участие детей в: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конкурсах,  выставках,  турнирах,  соревнованиях, акциях, фестивалях.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964488" cy="464068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Участники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участия    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Название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конкурса, Год участия     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участия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Осипова Ксения            Муниципальный  конкурс   моделей одежды «Флора - дизайн»2018г.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Пузанова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Ангелина         Муниципальный конкурс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Карновал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осенних красок»2018г.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Пузанова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Ангелина        Муниципальный конкурс посвященный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Дню матери, 2018г.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         Муниципальный конкурс на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знание символики РФ и РМ.2018г.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Косенко Кристина           Муниципальный форум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«Одарённые дети»2018г.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Косенко Кристина           Республиканский конкурс «Экология. Дети. Творчество»2018г.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Косенко Кристина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«Калейдоскоп профессий»2018г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Ревнивцева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Гагаринский фестиваль. 2018г.                                        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7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7414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Admin\Desktop\Косицина аттестация\награды для аттестации 2019\грамоты за 2015 ) - копия\грамота 1 муниц.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83494"/>
            <a:ext cx="3153626" cy="450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Косицина аттестация\награды для аттестации 2019\грамоты за 2015 ) - копия\Грамота муниц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71" y="1340768"/>
            <a:ext cx="326572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1013</Words>
  <Application>Microsoft Office PowerPoint</Application>
  <PresentationFormat>Экран (4:3)</PresentationFormat>
  <Paragraphs>119</Paragraphs>
  <Slides>53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Обобщение  педагогического опыта</vt:lpstr>
      <vt:lpstr>Презентация PowerPoint</vt:lpstr>
      <vt:lpstr>1. Реализация  образовательных программ</vt:lpstr>
      <vt:lpstr>2. Применение  информационно-коммуникационных технологий </vt:lpstr>
      <vt:lpstr>Презентация PowerPoint</vt:lpstr>
      <vt:lpstr>Презентация PowerPoint</vt:lpstr>
      <vt:lpstr>4.Участие детей в:  конкурсах,  выставках,  турнирах,  соревнованиях, акциях,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публикаций, включая  интернет-публикации</vt:lpstr>
      <vt:lpstr>6. Наличие авторских  программ , методических пособий</vt:lpstr>
      <vt:lpstr>7. Выступления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Общественно-педагогическая активность педагога: участие в экспертных комиссиях, в жюри конкурсов, депутатская деятельность и т.д.</vt:lpstr>
      <vt:lpstr>Презентация PowerPoint</vt:lpstr>
      <vt:lpstr>Презентация PowerPoint</vt:lpstr>
      <vt:lpstr>9. Позитивные результаты работы с детьми:</vt:lpstr>
      <vt:lpstr>Презентация PowerPoint</vt:lpstr>
      <vt:lpstr>10. Участие педагога в профессиональных конкурсах</vt:lpstr>
      <vt:lpstr>10. Участие педагога в профессиональных конкурсах</vt:lpstr>
      <vt:lpstr>11. Награды и поощрения педагога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Повышение квалификации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Admin</cp:lastModifiedBy>
  <cp:revision>257</cp:revision>
  <cp:lastPrinted>1601-01-01T00:00:00Z</cp:lastPrinted>
  <dcterms:created xsi:type="dcterms:W3CDTF">2010-08-04T11:06:49Z</dcterms:created>
  <dcterms:modified xsi:type="dcterms:W3CDTF">2019-02-16T09:56:31Z</dcterms:modified>
</cp:coreProperties>
</file>