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9" autoAdjust="0"/>
    <p:restoredTop sz="94660"/>
  </p:normalViewPr>
  <p:slideViewPr>
    <p:cSldViewPr>
      <p:cViewPr varScale="1">
        <p:scale>
          <a:sx n="65" d="100"/>
          <a:sy n="65" d="100"/>
        </p:scale>
        <p:origin x="-72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8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08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3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6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0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7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6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3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7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7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6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21.09.2018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5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11238" y="260350"/>
            <a:ext cx="72104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№14»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МБДОУ «Детский сад «Радуга» комбинированного вида»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 smtClean="0">
              <a:solidFill>
                <a:srgbClr val="002060"/>
              </a:solidFill>
              <a:latin typeface="Calibri Light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0767" y="2492896"/>
            <a:ext cx="9144000" cy="4718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5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День Мира»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Выполнила: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воспитатель средней группы: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Панина О. В.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242" name="Picture 2" descr="C:\Users\1\Desktop\ФОТО ПРОЕКТ МИР\IMG_78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1092" r="10794" b="11713"/>
          <a:stretch/>
        </p:blipFill>
        <p:spPr bwMode="auto">
          <a:xfrm>
            <a:off x="562658" y="620688"/>
            <a:ext cx="8144337" cy="561662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266" name="Picture 2" descr="C:\Users\1\Desktop\ФОТО ПРОЕКТ МИР\IMG_7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0" y="647135"/>
            <a:ext cx="8279551" cy="55197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2290" name="Picture 2" descr="C:\Users\1\Desktop\ФОТО ПРОЕКТ МИР\IMG_7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3" y="842811"/>
            <a:ext cx="8290994" cy="552732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3314" name="Picture 2" descr="C:\Users\1\Desktop\ФОТО ПРОЕКТ МИР\IMG_7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5" y="620688"/>
            <a:ext cx="8451775" cy="563451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4338" name="Picture 2" descr="C:\Users\1\Desktop\ФОТО ПРОЕКТ МИР\IMG_7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7175"/>
            <a:ext cx="6480720" cy="432048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732" y="4661078"/>
            <a:ext cx="8779755" cy="2552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15000"/>
              </a:lnSpc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христиан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голубь - символ Святого Духа.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Старинная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легенда гласит, что дьявол и его слуги - ведьмы и колдуны - могут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по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желанию принимать облик почти любой птицы, но никогда- голубя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Голубка с оливковой ветвью - символ мира и обновления жизни.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246446"/>
            <a:ext cx="410445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Голубь с веточкой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оливы-</a:t>
            </a:r>
            <a:r>
              <a:rPr lang="ru-RU" sz="1400" b="1" dirty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</a:t>
            </a: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Важный </a:t>
            </a: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символ на планете,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Голубь - символ счастья, мира,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Знать об этом надо, дети!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Голубок красив собою,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И летает далеко,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Голубь древнею порою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Почту нес с собой легко.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Грациозен голубь - птица,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Много есть пород,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Очень можно насладиться,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>
              <a:spcBef>
                <a:spcPts val="1225"/>
              </a:spcBef>
              <a:spcAft>
                <a:spcPts val="1225"/>
              </a:spcAft>
            </a:pPr>
            <a:r>
              <a:rPr lang="ru-RU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Посмотрев его полет.</a:t>
            </a:r>
            <a:endParaRPr lang="ru-RU" sz="14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06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МИРА\IMG_8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9208" cy="557280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262" y="-179531"/>
            <a:ext cx="877975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15000"/>
              </a:lnSpc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Акция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«Подари мир людям!»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99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МИРА\IMG_85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5425" b="1718"/>
          <a:stretch/>
        </p:blipFill>
        <p:spPr bwMode="auto">
          <a:xfrm>
            <a:off x="611560" y="456834"/>
            <a:ext cx="7920880" cy="596951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9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МИРА\IMG_85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10828"/>
          <a:stretch/>
        </p:blipFill>
        <p:spPr bwMode="auto">
          <a:xfrm>
            <a:off x="395536" y="620688"/>
            <a:ext cx="8338782" cy="568945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1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МИРА\IMG_85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t="3717"/>
          <a:stretch/>
        </p:blipFill>
        <p:spPr bwMode="auto">
          <a:xfrm>
            <a:off x="676652" y="430101"/>
            <a:ext cx="7920880" cy="608713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6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88640"/>
            <a:ext cx="8640960" cy="3474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Международный День Мира празднуется 21 сентября,              к этому празднику мы с детьми подготовились следующим образом: провели беседу на тему «Война», «Мир»; дети узнали что голубь является символом мира          и чистоты. Также, детям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была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предоставлена информация      на эту тему в виде презентации. Ну а после этого, мы с детьми сделали стенгазету с тематикой  «Голубь Мира».</a:t>
            </a: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ФОТО ПРОЕКТ МИР\IMG_78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21721" r="3128" b="12367"/>
          <a:stretch/>
        </p:blipFill>
        <p:spPr bwMode="auto">
          <a:xfrm>
            <a:off x="1056244" y="3212976"/>
            <a:ext cx="6887496" cy="324464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 МИРА\IMG_8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/>
          <a:stretch/>
        </p:blipFill>
        <p:spPr bwMode="auto">
          <a:xfrm>
            <a:off x="395536" y="404664"/>
            <a:ext cx="8424936" cy="602990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4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МИРА\IMG_85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705" r="4209"/>
          <a:stretch/>
        </p:blipFill>
        <p:spPr bwMode="auto">
          <a:xfrm>
            <a:off x="356473" y="548680"/>
            <a:ext cx="8353445" cy="587074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01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 МИРА\IMG_85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0682"/>
          <a:stretch/>
        </p:blipFill>
        <p:spPr bwMode="auto">
          <a:xfrm>
            <a:off x="539552" y="548680"/>
            <a:ext cx="8249268" cy="550466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1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МИРА\IMG_8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95212" cy="559680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24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МИРА\IMG_85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2210" b="2748"/>
          <a:stretch/>
        </p:blipFill>
        <p:spPr bwMode="auto">
          <a:xfrm>
            <a:off x="395536" y="548680"/>
            <a:ext cx="8434030" cy="584036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00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-39903" y="2760637"/>
            <a:ext cx="914400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ru-RU" altLang="ru-RU" sz="6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6600" b="1" dirty="0">
                <a:solidFill>
                  <a:srgbClr val="002060"/>
                </a:solidFill>
                <a:latin typeface="Times New Roman" pitchFamily="18" charset="0"/>
              </a:rPr>
              <a:t>Спасибо за внимание!</a:t>
            </a:r>
          </a:p>
        </p:txBody>
      </p:sp>
      <p:pic>
        <p:nvPicPr>
          <p:cNvPr id="6" name="Picture 2" descr="C:\Users\1\Desktop\ФОТО ПРОЕКТ МИР\IMG_78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21721" r="3128" b="12367"/>
          <a:stretch/>
        </p:blipFill>
        <p:spPr bwMode="auto">
          <a:xfrm rot="21228176">
            <a:off x="1971614" y="736199"/>
            <a:ext cx="5436543" cy="256111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23528" y="188353"/>
            <a:ext cx="8352928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15000"/>
              </a:lnSpc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Представляю вашему вниманию фотоотчет по изготовлению стенгазеты «Голубь Мира» совместно с детьми средней группы «Цыплята» СП «Центр развития ребенка –      детский сад № 14» МБДОУ «Детский сад «Радуга» комбинированного вида».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1\Desktop\ФОТО ПРОЕКТ МИР\IMG_7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6012668" cy="400844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074" name="Picture 2" descr="C:\Users\1\Desktop\ФОТО ПРОЕКТ МИР\IMG_7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40043" cy="542669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098" name="Picture 2" descr="C:\Users\1\Desktop\ФОТО ПРОЕКТ МИР\IMG_7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1" y="620688"/>
            <a:ext cx="8279551" cy="551970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122" name="Picture 2" descr="C:\Users\1\Desktop\ФОТО ПРОЕКТ МИР\IMG_7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2" y="764704"/>
            <a:ext cx="8184125" cy="545608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6146" name="Picture 2" descr="C:\Users\1\Desktop\ФОТО ПРОЕКТ МИР\IMG_7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9" y="692696"/>
            <a:ext cx="8428074" cy="561871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170" name="Picture 2" descr="C:\Users\1\Desktop\ФОТО ПРОЕКТ МИР\IMG_7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5" y="764704"/>
            <a:ext cx="8283530" cy="552235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" y="10940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" y="1755145"/>
            <a:ext cx="7938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94" name="Picture 2" descr="C:\Users\1\Desktop\ФОТО ПРОЕКТ МИР\IMG_7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5" y="620688"/>
            <a:ext cx="8279551" cy="551970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119</Words>
  <Application>Microsoft Office PowerPoint</Application>
  <PresentationFormat>Экран (4:3)</PresentationFormat>
  <Paragraphs>46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</cp:revision>
  <dcterms:created xsi:type="dcterms:W3CDTF">2018-08-29T10:27:31Z</dcterms:created>
  <dcterms:modified xsi:type="dcterms:W3CDTF">2018-09-21T12:51:43Z</dcterms:modified>
</cp:coreProperties>
</file>