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82" r:id="rId12"/>
    <p:sldId id="269" r:id="rId13"/>
    <p:sldId id="270" r:id="rId14"/>
    <p:sldId id="284" r:id="rId15"/>
    <p:sldId id="266" r:id="rId16"/>
    <p:sldId id="283" r:id="rId17"/>
    <p:sldId id="265" r:id="rId18"/>
    <p:sldId id="271" r:id="rId19"/>
    <p:sldId id="268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4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6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8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8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8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9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03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6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5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09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4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1%80%D0%B5%D0%B1%D0%B5%D0%BD%D0%BE%D0%BA%20%D0%B8%20%D0%B4%D0%BE%D1%80%D0%BE%D0%B3%D0%B0&amp;noreask=1&amp;pos=3&amp;rpt=simage&amp;lr=42&amp;uinfo=ww-1263-wh-705-fw-1038-fh-499-pd-1&amp;img_url=http://vkugulta9.edusite.ru/images/clip_image002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755576" y="1428736"/>
            <a:ext cx="8195728" cy="2000264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Проект 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</a:rPr>
              <a:t>«В стране дорожных знаков»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885034"/>
            <a:ext cx="38576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Жавнерова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Татьяна Александровна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«Детский сад №18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комбинированного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вида</a:t>
            </a:r>
            <a:r>
              <a:rPr lang="ru-RU" sz="2000" dirty="0">
                <a:latin typeface="Monotype Corsiva" pitchFamily="66" charset="0"/>
              </a:rPr>
              <a:t>»</a:t>
            </a:r>
          </a:p>
        </p:txBody>
      </p:sp>
      <p:pic>
        <p:nvPicPr>
          <p:cNvPr id="1028" name="Picture 4" descr="http://lit-yaz.ru/pars_docs/refs/94/93303/93303_html_m3c6b941b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21997">
            <a:off x="1907704" y="4077071"/>
            <a:ext cx="1640257" cy="16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cast.ru/uploads/2015/10/24/1559411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096" y="4190564"/>
            <a:ext cx="2178969" cy="21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loridainjurylawyerblog.com/files/2014/07/school-children-306971_64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9839">
            <a:off x="4191075" y="4398075"/>
            <a:ext cx="2012879" cy="178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" y="-34523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858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04579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-  Поиск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на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цели и задачи;</a:t>
            </a:r>
          </a:p>
          <a:p>
            <a:pPr>
              <a:buClr>
                <a:schemeClr val="accent3"/>
              </a:buClr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Знакомство со знаками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справилами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для пешеходов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accent3"/>
              </a:buClr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Рассматривание рисунков о дорожных ситуациях;</a:t>
            </a:r>
          </a:p>
          <a:p>
            <a:pPr>
              <a:buClr>
                <a:schemeClr val="accent3"/>
              </a:buClr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город  Дорожных знаков».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 С. «Дядя Степа – милиционер», «Бездельник светофор».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Житков Б. «Светофор».</a:t>
            </a:r>
          </a:p>
          <a:p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Тарутин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«Для чего нам светофор».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Н. «Как ребята переходили улицу».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Усачев А. «Домик у перехода».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Заучивание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Юрмика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«Любопытный мышонок»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загадками о транспорте, дорожных знаках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Беседы;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-  Проведение работ по непосредственно-образовательной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деятельности (рисование, лепка, аппликация);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- Игры.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3"/>
              </a:buClr>
              <a:buFontTx/>
              <a:buChar char="-"/>
              <a:defRPr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" y="-3452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54868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детей со знаками и с правилами дорожного движение для пешеходов»</a:t>
            </a:r>
            <a:endParaRPr lang="ru-RU" sz="2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Юля\Desktop\Новая папка\IMG_143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762393"/>
            <a:ext cx="4352223" cy="3264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386" name="Picture 2" descr="C:\Users\Юля\Desktop\Новая папка\IMG_05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905" y="3063521"/>
            <a:ext cx="4163147" cy="3122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957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548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рисунков о дорожных ситуациях</a:t>
            </a:r>
            <a:endParaRPr lang="ru-RU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Юля\Desktop\Новая папка\IMG_06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56584" cy="3942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23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4617" y="57132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sz="36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Юля\Desktop\Новая папка\IMG_14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499" y="3414870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7" name="Picture 1" descr="C:\Users\Юля\Desktop\Новая папка\IMG_06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56" y="1412776"/>
            <a:ext cx="3958607" cy="296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4536408" y="29357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«Мы пешеходы»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Юля\Desktop\Новая папка\IMG_1436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34" r="60152"/>
          <a:stretch/>
        </p:blipFill>
        <p:spPr bwMode="auto">
          <a:xfrm>
            <a:off x="6510699" y="1563928"/>
            <a:ext cx="1926169" cy="3112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979712" y="1194596"/>
            <a:ext cx="288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светофор»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8280" y="1178361"/>
            <a:ext cx="219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«Потерялся знак»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4167" y="332656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работ по изо деятельности по ПДД»</a:t>
            </a:r>
            <a:endParaRPr 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3" descr="C:\Users\Юля\Desktop\Новая папка\IMG_14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Юля\Desktop\Новая папка\IMG_143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3178" y="1484784"/>
            <a:ext cx="3593637" cy="2695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Юля\Desktop\Новая папка\IMG_14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85" y="1412776"/>
            <a:ext cx="3515883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75134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1. Настольно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печатная  игра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знак».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познакомить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разрешающими и запрещающими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дорожными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знаками.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Дидактическая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«Учим дорожные знаки». Цель: закрепить знания детей о дорожных знаках.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Дидактическая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 «Угадай какой знак». Цель: учить детей различать дорожные знаки, закреплять знания о ПДД.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Сюжетно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дидактическая игра «Нам на улице не страшно». Цель: закрепить у детей знания о ПДД; расширять знания о правилах поведения на улице; развивать игровую деятельность.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Сюжетно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ролевая игра «Пешеходы». Цель: закрепление правил безопасности дорожного движения для  пешехода.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Сюжетно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ролевая игра «Автобус». Цель закрепление правил безопасности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для  пассажира. Знакомство 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 поведения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автобусе.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7. Подвижная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«Автомобиль».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детей о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сигналах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светофора.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положительных 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взаимоотношений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детьми.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33265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2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C:\Users\Юля\Desktop\Новая папка\IMG_05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574366"/>
            <a:ext cx="437997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7411" name="Picture 3" descr="C:\Users\Юля\Desktop\Новая папка\IMG_05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241961"/>
            <a:ext cx="4752528" cy="356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1619672" y="170080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знак»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4024159"/>
            <a:ext cx="205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«Пешеходы»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6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928688"/>
          </a:xfrm>
        </p:spPr>
        <p:txBody>
          <a:bodyPr/>
          <a:lstStyle/>
          <a:p>
            <a:pPr algn="ctr" eaLnBrk="1" hangingPunct="1"/>
            <a:r>
              <a:rPr lang="en-US" alt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Обобщение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работы, закрепление полученных знаний, формулировка выводов, и по возможности составление рекомендаций.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заключительном этапе нашего проекта  совместно 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провели конкурс рисунков по ПДД.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Реализация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проекта позволила сформировать у детей необходимые представления, умения и навыки безопасного поведения на улицах и дорогах. </a:t>
            </a:r>
          </a:p>
        </p:txBody>
      </p:sp>
      <p:pic>
        <p:nvPicPr>
          <p:cNvPr id="7" name="Picture 2" descr="http://media.nn.ru/data/ufiles/4/2/78/62/2786229.65.jpg"/>
          <p:cNvPicPr>
            <a:picLocks noChangeAspect="1" noChangeArrowheads="1"/>
          </p:cNvPicPr>
          <p:nvPr/>
        </p:nvPicPr>
        <p:blipFill>
          <a:blip r:embed="rId3"/>
          <a:srcRect t="22189" b="14793"/>
          <a:stretch>
            <a:fillRect/>
          </a:stretch>
        </p:blipFill>
        <p:spPr bwMode="auto">
          <a:xfrm>
            <a:off x="1475656" y="3429000"/>
            <a:ext cx="5405182" cy="299820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783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335619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Работа с родителями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«Что может знать ребёнок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о дорожных знаках»;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макета «Безопасная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улица»;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Иллюстраций «Разные ситуации на дорогах»;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 рисунков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«Знак, который мне понравился». 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4149661.ru/images/bezopasnost/PDD_detskij%20sad/stend_PDD/c2066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962364"/>
            <a:ext cx="4331736" cy="55446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7704" y="4915912"/>
            <a:ext cx="2520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«История возникновения и развития дорожных знаков».</a:t>
            </a:r>
          </a:p>
        </p:txBody>
      </p:sp>
    </p:spTree>
    <p:extLst>
      <p:ext uri="{BB962C8B-B14F-4D97-AF65-F5344CB8AC3E}">
        <p14:creationId xmlns:p14="http://schemas.microsoft.com/office/powerpoint/2010/main" val="19223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4149661.ru/images/bezopasnost/PDD_detskij%20sad/stend_PDD/c2066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332656"/>
            <a:ext cx="3990679" cy="61791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355817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Ожидаемый результат проекта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43924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расширились представления об окружающей дорожной среде и правилах дорожного поведения;  дети знакомы со значением дорожных знаков, умеют понимать их схематическое изображение для правильной ориентации на улице и дорогах; у детей есть  способность практически применять полученные знания в дорожно-транспортной среде; имеются навыки  дисциплинированности  и сознательного выполнение правил дорожного движения, культуры поведения в дорожно-транспортном процессе; повысилась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педагогическая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родителей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у 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детей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дороге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4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Юля\Desktop\Новая папка\IMG_062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79791"/>
            <a:ext cx="4184344" cy="3137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64087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altLang="ru-RU" sz="3600" b="1" i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Тема  проекта:</a:t>
            </a:r>
            <a:endParaRPr lang="ru-RU" altLang="ru-RU" sz="3200" b="1" i="1" dirty="0" smtClean="0">
              <a:solidFill>
                <a:srgbClr val="FF0000"/>
              </a:solidFill>
              <a:latin typeface="Bookman Old Style" panose="02050604050505020204" pitchFamily="18" charset="0"/>
              <a:cs typeface="AngsanaUPC" panose="02020603050405020304" pitchFamily="18" charset="-34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200" b="1" i="1" dirty="0" smtClean="0">
                <a:latin typeface="Bookman Old Style" panose="02050604050505020204" pitchFamily="18" charset="0"/>
                <a:cs typeface="AngsanaUPC" panose="02020603050405020304" pitchFamily="18" charset="-34"/>
              </a:rPr>
              <a:t>             «В стране дорожных знаков»</a:t>
            </a:r>
          </a:p>
          <a:p>
            <a:pPr eaLnBrk="1" hangingPunct="1">
              <a:buFont typeface="Wingdings 2" pitchFamily="18" charset="2"/>
              <a:buNone/>
            </a:pPr>
            <a:endParaRPr lang="ru-RU" altLang="ru-RU" sz="3600" b="1" i="1" dirty="0" smtClean="0">
              <a:latin typeface="Bookman Old Style" panose="02050604050505020204" pitchFamily="18" charset="0"/>
              <a:cs typeface="AngsanaUPC" panose="02020603050405020304" pitchFamily="18" charset="-34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sz="3200" b="1" i="1" dirty="0" smtClean="0">
              <a:solidFill>
                <a:srgbClr val="FF0000"/>
              </a:solidFill>
              <a:latin typeface="Bookman Old Style" panose="02050604050505020204" pitchFamily="18" charset="0"/>
              <a:cs typeface="AngsanaUPC" panose="02020603050405020304" pitchFamily="18" charset="-34"/>
            </a:endParaRPr>
          </a:p>
          <a:p>
            <a:pPr eaLnBrk="1" hangingPunct="1">
              <a:buFont typeface="Wingdings 2" pitchFamily="18" charset="2"/>
              <a:buNone/>
            </a:pPr>
            <a:endParaRPr lang="ru-RU" altLang="ru-RU" b="1" i="1" dirty="0">
              <a:solidFill>
                <a:srgbClr val="FF0000"/>
              </a:solidFill>
              <a:latin typeface="Bookman Old Style" panose="02050604050505020204" pitchFamily="18" charset="0"/>
              <a:cs typeface="AngsanaUPC" panose="02020603050405020304" pitchFamily="18" charset="-34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alt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                  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sz="3200" b="1" i="1" dirty="0" smtClean="0">
              <a:solidFill>
                <a:srgbClr val="FF0000"/>
              </a:solidFill>
              <a:latin typeface="Bookman Old Style" panose="02050604050505020204" pitchFamily="18" charset="0"/>
              <a:cs typeface="AngsanaUPC" panose="02020603050405020304" pitchFamily="18" charset="-34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altLang="ru-RU" b="1" i="1" dirty="0">
              <a:solidFill>
                <a:srgbClr val="FF0000"/>
              </a:solidFill>
              <a:latin typeface="Bookman Old Style" panose="02050604050505020204" pitchFamily="18" charset="0"/>
              <a:cs typeface="AngsanaUPC" panose="02020603050405020304" pitchFamily="18" charset="-34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   Девиз проекта: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b="1" i="1" dirty="0" smtClean="0">
                <a:latin typeface="Bookman Old Style" panose="02050604050505020204" pitchFamily="18" charset="0"/>
                <a:cs typeface="AngsanaUPC" panose="02020603050405020304" pitchFamily="18" charset="-34"/>
              </a:rPr>
              <a:t>     «Знаки дорожные знать каждому положено!»</a:t>
            </a:r>
            <a:endParaRPr lang="ru-RU" altLang="ru-RU" sz="3200" b="1" i="1" dirty="0" smtClean="0">
              <a:latin typeface="Bookman Old Style" panose="02050604050505020204" pitchFamily="18" charset="0"/>
              <a:cs typeface="AngsanaUPC" panose="02020603050405020304" pitchFamily="18" charset="-34"/>
            </a:endParaRPr>
          </a:p>
          <a:p>
            <a:pPr algn="ctr">
              <a:buNone/>
            </a:pPr>
            <a:r>
              <a:rPr lang="ru-RU" sz="2800" b="1" i="1" dirty="0">
                <a:latin typeface="Bookman Old Style" panose="02050604050505020204" pitchFamily="18" charset="0"/>
                <a:cs typeface="AngsanaUPC" panose="02020603050405020304" pitchFamily="18" charset="-34"/>
              </a:rPr>
              <a:t> </a:t>
            </a:r>
            <a:r>
              <a:rPr lang="ru-RU" altLang="ru-RU" sz="3200" b="1" i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AngsanaUPC" panose="02020603050405020304" pitchFamily="18" charset="-34"/>
              </a:rPr>
              <a:t>    </a:t>
            </a:r>
            <a:endParaRPr lang="ru-RU" altLang="ru-RU" sz="2800" b="1" i="1" dirty="0" smtClean="0">
              <a:latin typeface="Bookman Old Style" panose="02050604050505020204" pitchFamily="18" charset="0"/>
              <a:cs typeface="AngsanaUPC" panose="02020603050405020304" pitchFamily="18" charset="-34"/>
            </a:endParaRP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691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 descr="C:\Users\Юля\Desktop\Новая папка\IMG_06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672741" cy="5004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632492" y="663079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8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8572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Проблема</a:t>
            </a:r>
          </a:p>
        </p:txBody>
      </p:sp>
      <p:pic>
        <p:nvPicPr>
          <p:cNvPr id="7" name="Picture 6" descr="http://www.hotimsk.by/wp-content/uploads/2012/08/15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068137"/>
            <a:ext cx="3001369" cy="232315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148478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статистике, чаще всего причиной дорожно-транспортных происшествий становятся сами дети. Дети очень возбудимы, динамичны и в то же время рассеяны, не умеют предвидеть опасность, правильно оценить расстояние до приближающегося автомобиля, его скорость и свои возможности. Дети дошкольного возраста —  это особая категория пешеходов. Ответственность за воспитание грамотных и адекватных участников дорожного движения возлагается на родителей и воспитателей. Учитывая особую значимость работы в данном направлении, и то обстоятельство, что детский сад является самой первой ступенью в системе непрерывного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38510" y="476672"/>
            <a:ext cx="8229600" cy="11521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Актуальность </a:t>
            </a:r>
            <a:b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проблемы</a:t>
            </a:r>
          </a:p>
        </p:txBody>
      </p:sp>
      <p:pic>
        <p:nvPicPr>
          <p:cNvPr id="3074" name="Picture 2" descr="http://bingskee.com/images/560569e4e365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072" b="24046"/>
          <a:stretch/>
        </p:blipFill>
        <p:spPr bwMode="auto">
          <a:xfrm>
            <a:off x="2411760" y="4223758"/>
            <a:ext cx="3393068" cy="2224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00808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привычки закрепленные в детстве, остаются на всю жизнь, поэтому изучение правил дорожного движения является одной из главных задач на сегодняшний день. Чтобы оградить детей от опасности, надо как можно раньше начать готовить их к встрече с улицей, городским движением, приучать обращаться к старшим за помощью, а также и самим правильно и своевременно реагировать на сложившуюся ситуацию. Чем раньше удастся познакомить ребенка с правилами дорожного движения, сформировать у него навыки культуры поведения в транспорте, на улице, тем меньше вероятность нежелательных происшествий с ним на дороге.</a:t>
            </a:r>
          </a:p>
          <a:p>
            <a:pPr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Ребёнок участник от зарождения идеи до получения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9954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8572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583887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безопасного поведения на дороге у детей среднего дошкольного возраста, через ознакомление со знаками дорожного движения.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7" name="Picture 1" descr="C:\Users\Юля\Desktop\Новая папка\IMG_14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851735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4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23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Задачи: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9549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об окружающей дорожной среде и правилах дорожного поведения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значением дорожных знаков, научить понимать их и применять полученные знание в дорожно-транспортной среде.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дисциплинированность и сознательное выполнение правил дорожного движения и культуру поведения на проезжей части.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закрепить знания о различных видах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342900" indent="-342900">
              <a:buFontTx/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совместную деятельность родителей и детей.</a:t>
            </a:r>
          </a:p>
          <a:p>
            <a:pPr marL="342900" indent="-342900">
              <a:buFontTx/>
              <a:buAutoNum type="arabicPeriod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57188" y="642938"/>
            <a:ext cx="8358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Продолжительность 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краткосрочный </a:t>
            </a:r>
          </a:p>
          <a:p>
            <a:pPr marL="27305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 неделя, с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26.10.15г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30.10.15г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352188" y="2440728"/>
            <a:ext cx="34277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 проекта:</a:t>
            </a:r>
            <a:r>
              <a:rPr lang="en-US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группа коррекция зрения (дети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4-6лет),</a:t>
            </a:r>
          </a:p>
          <a:p>
            <a:pPr eaLnBrk="1" hangingPunct="1"/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-воспитатель,</a:t>
            </a:r>
          </a:p>
          <a:p>
            <a:pPr eaLnBrk="1" hangingPunct="1"/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400" b="1" i="1" dirty="0"/>
          </a:p>
        </p:txBody>
      </p:sp>
      <p:pic>
        <p:nvPicPr>
          <p:cNvPr id="12289" name="Picture 1" descr="C:\Users\Юля\Desktop\Новая папка\IMG_14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833" y="2440728"/>
            <a:ext cx="5045607" cy="3784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005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7239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750094" y="1772816"/>
            <a:ext cx="7643812" cy="4389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 подготовительный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этап –основной- практический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ru-RU" sz="36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3600" b="1" i="1" dirty="0" smtClean="0">
                <a:latin typeface="Times New Roman" pitchFamily="18" charset="0"/>
                <a:cs typeface="Times New Roman" pitchFamily="18" charset="0"/>
              </a:rPr>
              <a:t> этап – 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8079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293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40060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исследования, предварительная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детьми и их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родителями;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методической литературы, иллюстрированного материала по данной теме; </a:t>
            </a: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художественной литературы (стихов, загадок);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к беседам по данной теме;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Поиск подвижных, дидактических, настольных и  пальчиковых игр;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 картотеки дидактических  и подвижных  игр  по  Правилам дорожного движения;</a:t>
            </a:r>
          </a:p>
          <a:p>
            <a:pPr>
              <a:buClr>
                <a:schemeClr val="accent3"/>
              </a:buClr>
              <a:buFontTx/>
              <a:buChar char="-"/>
              <a:defRPr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  - Пополнение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предметно – развивающей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/>
              </a:buClr>
              <a:buFontTx/>
              <a:buChar char="-"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среды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657</Words>
  <Application>Microsoft Office PowerPoint</Application>
  <PresentationFormat>Экран (4:3)</PresentationFormat>
  <Paragraphs>115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Проект  «В стране дорожных знаков»</vt:lpstr>
      <vt:lpstr>Презентация PowerPoint</vt:lpstr>
      <vt:lpstr>Проблема</vt:lpstr>
      <vt:lpstr>Актуальность  проблемы</vt:lpstr>
      <vt:lpstr>Цель проекта:</vt:lpstr>
      <vt:lpstr> Задачи:</vt:lpstr>
      <vt:lpstr>Презентация PowerPoint</vt:lpstr>
      <vt:lpstr>Этапы проекта</vt:lpstr>
      <vt:lpstr>I этап</vt:lpstr>
      <vt:lpstr>II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 этап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 стране дорожных знаков»</dc:title>
  <dc:creator>Юля</dc:creator>
  <cp:lastModifiedBy>123</cp:lastModifiedBy>
  <cp:revision>27</cp:revision>
  <dcterms:created xsi:type="dcterms:W3CDTF">2015-11-14T16:46:26Z</dcterms:created>
  <dcterms:modified xsi:type="dcterms:W3CDTF">2016-10-18T17:41:55Z</dcterms:modified>
</cp:coreProperties>
</file>