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8" r:id="rId3"/>
    <p:sldId id="260" r:id="rId4"/>
    <p:sldId id="300" r:id="rId5"/>
    <p:sldId id="319" r:id="rId6"/>
    <p:sldId id="320" r:id="rId7"/>
    <p:sldId id="315" r:id="rId8"/>
    <p:sldId id="316" r:id="rId9"/>
    <p:sldId id="321" r:id="rId10"/>
    <p:sldId id="314" r:id="rId11"/>
    <p:sldId id="259" r:id="rId12"/>
    <p:sldId id="330" r:id="rId13"/>
    <p:sldId id="262" r:id="rId14"/>
    <p:sldId id="326" r:id="rId15"/>
    <p:sldId id="264" r:id="rId16"/>
    <p:sldId id="308" r:id="rId17"/>
    <p:sldId id="311" r:id="rId18"/>
    <p:sldId id="309" r:id="rId19"/>
    <p:sldId id="333" r:id="rId20"/>
    <p:sldId id="306" r:id="rId21"/>
    <p:sldId id="322" r:id="rId22"/>
    <p:sldId id="318" r:id="rId23"/>
    <p:sldId id="268" r:id="rId24"/>
    <p:sldId id="329" r:id="rId25"/>
    <p:sldId id="269" r:id="rId26"/>
    <p:sldId id="331" r:id="rId27"/>
    <p:sldId id="273" r:id="rId28"/>
    <p:sldId id="332" r:id="rId29"/>
    <p:sldId id="302" r:id="rId30"/>
    <p:sldId id="274" r:id="rId31"/>
    <p:sldId id="276" r:id="rId32"/>
    <p:sldId id="324" r:id="rId33"/>
    <p:sldId id="293" r:id="rId34"/>
    <p:sldId id="325" r:id="rId35"/>
    <p:sldId id="303" r:id="rId36"/>
    <p:sldId id="284" r:id="rId37"/>
    <p:sldId id="281" r:id="rId38"/>
    <p:sldId id="294" r:id="rId39"/>
    <p:sldId id="327" r:id="rId40"/>
    <p:sldId id="328" r:id="rId41"/>
    <p:sldId id="312" r:id="rId42"/>
    <p:sldId id="304" r:id="rId43"/>
    <p:sldId id="30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FCF"/>
    <a:srgbClr val="DEE8DC"/>
    <a:srgbClr val="DBE7C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4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25sar.schoolrm.ru/edu-process/org-edu/?PAGEN_1=2&amp;SIZEN_1=15" TargetMode="External"/><Relationship Id="rId2" Type="http://schemas.openxmlformats.org/officeDocument/2006/relationships/hyperlink" Target="https://ds125sar.schoolrm.ru/edu-process/org-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ds125sar.schoolrm.ru/sveden/employees/11272/225226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33456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algn="ctr"/>
            <a:r>
              <a:rPr lang="ru-RU" alt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altLang="ru-RU" sz="3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Зинуровой</a:t>
            </a:r>
            <a:r>
              <a:rPr lang="ru-RU" altLang="ru-RU" sz="3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Веры Николаевны</a:t>
            </a:r>
            <a:r>
              <a:rPr lang="ru-RU" altLang="ru-RU" sz="4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 №125 </a:t>
            </a:r>
            <a:r>
              <a:rPr lang="ru-RU" alt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комбинированного вида</a:t>
            </a:r>
            <a:r>
              <a:rPr lang="ru-RU" altLang="ru-RU" sz="2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ru-RU" sz="23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3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3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городского  округа  Саранск</a:t>
            </a:r>
            <a:endParaRPr lang="ru-RU" sz="23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708920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31.01.1992 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г.</a:t>
            </a:r>
            <a:endParaRPr lang="ru-RU" alt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Окончила: 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 М. Е.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alt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Факультет: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и художественного образования, профиль: музыка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бакалавр, магистр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диплома: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101305 0044655, 101305 0028199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06.07.2015, 07.07.2017 г</a:t>
            </a:r>
          </a:p>
          <a:p>
            <a:pPr>
              <a:buSzPct val="100000"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Стаж педагогической работы: 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5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лет</a:t>
            </a:r>
          </a:p>
          <a:p>
            <a:pPr>
              <a:buSzPct val="100000"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Общий трудовой стаж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5 лет</a:t>
            </a:r>
            <a:endParaRPr lang="ru-RU" alt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Квалификационная 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категории: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последней аттестации: 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22. 03. 2018 г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Занимаемая 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должность: 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3024336" cy="4234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5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512190" cy="619523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076056" y="105273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95" y="259307"/>
            <a:ext cx="4227881" cy="619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076056" y="980728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0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941" y="6765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24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29322"/>
            <a:ext cx="4554521" cy="621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9322"/>
            <a:ext cx="4248472" cy="621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55576" y="3140968"/>
            <a:ext cx="13681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332656"/>
            <a:ext cx="4797541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8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316" y="487025"/>
            <a:ext cx="472971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</a:p>
          <a:p>
            <a:pPr>
              <a:defRPr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https://ds125sar.schoolrm.ru/edu-process/org-edu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https://ds125sar.schoolrm.ru/edu-process/org-edu/?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PAGEN_1=2&amp;SIZEN_1=15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https://ds125sar.schoolrm.ru/edu-process/org-edu/?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PAGEN_1=2&amp;SIZEN_1=15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https://ds125sar.schoolrm.ru/edu-process/org-edu/?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PAGEN_1=2&amp;SIZEN_1=15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публикации: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–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22020"/>
            <a:ext cx="4554522" cy="603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5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2048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6672"/>
            <a:ext cx="4392488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57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62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05273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конкурс:</a:t>
            </a:r>
            <a:br>
              <a:rPr lang="ru-RU" altLang="ru-RU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Участие - 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Победа и призовое место - 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altLang="ru-RU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  <a:br>
              <a:rPr lang="ru-RU" altLang="ru-RU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Участие - 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Победа и призовое место - 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уровень:</a:t>
            </a:r>
            <a:br>
              <a:rPr lang="ru-RU" altLang="ru-RU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Участие - 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Победа и призовое место 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</a:p>
          <a:p>
            <a:pPr algn="ctr"/>
            <a:endParaRPr lang="ru-RU" alt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:</a:t>
            </a:r>
          </a:p>
          <a:p>
            <a:pPr algn="ctr"/>
            <a:endParaRPr lang="ru-RU" altLang="ru-RU" b="1" u="sng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– 1</a:t>
            </a:r>
            <a:r>
              <a:rPr lang="ru-RU" altLang="ru-RU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rgbClr val="C9C2D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и призовое место - </a:t>
            </a:r>
            <a:r>
              <a:rPr lang="ru-RU" altLang="ru-RU" b="1" dirty="0" smtClean="0">
                <a:solidFill>
                  <a:srgbClr val="C9C2D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680520" cy="657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" y="1052736"/>
            <a:ext cx="4544829" cy="486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08" y="1052736"/>
            <a:ext cx="4572000" cy="4869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75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1331"/>
            <a:ext cx="4533685" cy="645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7"/>
            <a:ext cx="4248472" cy="645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17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404664"/>
            <a:ext cx="4464496" cy="611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404664"/>
            <a:ext cx="4194480" cy="611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76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</a:t>
            </a:r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</a:p>
          <a:p>
            <a:pPr algn="ctr">
              <a:spcAft>
                <a:spcPts val="0"/>
              </a:spcAft>
              <a:defRPr/>
            </a:pPr>
            <a:endParaRPr lang="ru-RU" sz="2400" b="1" kern="50" dirty="0">
              <a:solidFill>
                <a:schemeClr val="accent5">
                  <a:lumMod val="75000"/>
                </a:schemeClr>
              </a:solidFill>
              <a:latin typeface="Times New Roman"/>
              <a:ea typeface="Andale Sans UI"/>
              <a:cs typeface="Arial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2400" b="1" kern="5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Andale Sans UI"/>
                <a:cs typeface="Arial" charset="0"/>
              </a:rPr>
              <a:t>Адрес </a:t>
            </a:r>
            <a:r>
              <a:rPr lang="ru-RU" sz="2400" b="1" kern="5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Andale Sans UI"/>
                <a:cs typeface="Arial" charset="0"/>
              </a:rPr>
              <a:t>сайта: </a:t>
            </a:r>
            <a:r>
              <a:rPr lang="en-US" sz="2400" b="1" kern="5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Andale Sans UI"/>
                <a:cs typeface="Arial" charset="0"/>
                <a:hlinkClick r:id="rId2"/>
              </a:rPr>
              <a:t>https://ds125sar.schoolrm.ru/sveden/employees/11272/225226/</a:t>
            </a:r>
            <a:endParaRPr lang="ru-RU" sz="2400" b="1" kern="50" dirty="0" smtClean="0">
              <a:solidFill>
                <a:schemeClr val="bg2">
                  <a:lumMod val="50000"/>
                </a:schemeClr>
              </a:solidFill>
              <a:latin typeface="Times New Roman"/>
              <a:ea typeface="Andale Sans UI"/>
              <a:cs typeface="Arial" charset="0"/>
            </a:endParaRPr>
          </a:p>
          <a:p>
            <a:pPr>
              <a:spcAft>
                <a:spcPts val="0"/>
              </a:spcAft>
              <a:defRPr/>
            </a:pPr>
            <a:endParaRPr lang="ru-RU" sz="2800" b="1" kern="50" dirty="0" smtClean="0">
              <a:solidFill>
                <a:schemeClr val="bg2">
                  <a:lumMod val="50000"/>
                </a:schemeClr>
              </a:solidFill>
              <a:latin typeface="Times New Roman"/>
              <a:ea typeface="Andale Sans UI"/>
              <a:cs typeface="Arial" charset="0"/>
            </a:endParaRPr>
          </a:p>
          <a:p>
            <a:pPr>
              <a:spcAft>
                <a:spcPts val="0"/>
              </a:spcAft>
              <a:defRPr/>
            </a:pPr>
            <a:endParaRPr lang="ru-RU" sz="2800" b="1" kern="50" dirty="0" smtClean="0">
              <a:solidFill>
                <a:schemeClr val="bg2">
                  <a:lumMod val="50000"/>
                </a:schemeClr>
              </a:solidFill>
              <a:latin typeface="Times New Roman"/>
              <a:ea typeface="Andale Sans UI"/>
              <a:cs typeface="Arial" charset="0"/>
            </a:endParaRPr>
          </a:p>
          <a:p>
            <a:pPr>
              <a:spcAft>
                <a:spcPts val="0"/>
              </a:spcAft>
              <a:defRPr/>
            </a:pPr>
            <a:endParaRPr lang="ru-RU" sz="2800" b="1" kern="50" dirty="0">
              <a:latin typeface="Times New Roman"/>
              <a:ea typeface="Andale Sans UI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813690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5365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23169"/>
            <a:ext cx="46901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23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6"/>
            <a:ext cx="4752528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39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320480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548680"/>
            <a:ext cx="4320481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08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365" y="10197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</a:t>
            </a:r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пособий</a:t>
            </a:r>
            <a:r>
              <a:rPr lang="ru-RU" alt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5" y="563635"/>
            <a:ext cx="4627659" cy="629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563634"/>
            <a:ext cx="4104457" cy="629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9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07" y="260648"/>
            <a:ext cx="4977178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49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324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alt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4" y="1132294"/>
            <a:ext cx="4320480" cy="572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2294"/>
            <a:ext cx="4375010" cy="5725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2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332656"/>
            <a:ext cx="4797541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6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412" y="149731"/>
            <a:ext cx="9160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 – классов, мероприятий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993"/>
            <a:ext cx="4499992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75993"/>
            <a:ext cx="4437501" cy="607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6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5"/>
            <a:ext cx="4248472" cy="626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5"/>
            <a:ext cx="4338498" cy="626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3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6528" y="260648"/>
            <a:ext cx="3576107" cy="378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altLang="ru-RU" sz="20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66740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7175" y="2335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 деятельности</a:t>
            </a:r>
            <a:r>
              <a:rPr lang="ru-RU" alt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" b="3139"/>
          <a:stretch>
            <a:fillRect/>
          </a:stretch>
        </p:blipFill>
        <p:spPr bwMode="auto">
          <a:xfrm>
            <a:off x="2123728" y="476672"/>
            <a:ext cx="4464496" cy="6321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14588"/>
            <a:ext cx="96490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2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активность педагога: участие в </a:t>
            </a:r>
            <a:r>
              <a:rPr lang="ru-RU" altLang="ru-RU" sz="2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комиссиях</a:t>
            </a:r>
            <a:r>
              <a:rPr lang="ru-RU" altLang="ru-RU" sz="2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педагогических сообществах, в </a:t>
            </a:r>
            <a:r>
              <a:rPr lang="ru-RU" altLang="ru-RU" sz="2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жюри </a:t>
            </a:r>
            <a:r>
              <a:rPr lang="ru-RU" altLang="ru-RU" sz="2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конкурсов</a:t>
            </a:r>
            <a:r>
              <a:rPr lang="ru-RU" altLang="ru-RU" sz="2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27584" y="4293096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44"/>
            <a:ext cx="439248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39248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39552" y="4293096"/>
            <a:ext cx="12241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2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197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</a:t>
            </a:r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воспитанниками.</a:t>
            </a:r>
            <a:endParaRPr lang="ru-RU" altLang="ru-RU" sz="24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1" y="836712"/>
            <a:ext cx="4221477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48" y="811399"/>
            <a:ext cx="441926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3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509509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51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7056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r>
              <a:rPr lang="ru-RU" alt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altLang="ru-RU" dirty="0">
              <a:solidFill>
                <a:srgbClr val="7F7F7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4032"/>
            <a:ext cx="4293485" cy="572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97" y="1014032"/>
            <a:ext cx="4347475" cy="572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6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332656"/>
            <a:ext cx="4725533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96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 – неблагополучных семей.</a:t>
            </a:r>
          </a:p>
          <a:p>
            <a:pPr algn="ctr"/>
            <a:endParaRPr lang="ru-RU" alt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847987"/>
            <a:ext cx="4356225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887646"/>
            <a:ext cx="4284215" cy="586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83568" y="3429000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7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636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49" y="524301"/>
            <a:ext cx="4336439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4301"/>
            <a:ext cx="4520545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15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75" y="5715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 </a:t>
            </a:r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lang="ru-RU" alt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2"/>
          <p:cNvGraphicFramePr>
            <a:graphicFrameLocks noChangeAspect="1"/>
          </p:cNvGraphicFramePr>
          <p:nvPr/>
        </p:nvGraphicFramePr>
        <p:xfrm>
          <a:off x="251520" y="742950"/>
          <a:ext cx="4040188" cy="5854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5" name="PDF" r:id="rId3" imgW="0" imgH="0" progId="">
                  <p:embed/>
                </p:oleObj>
              </mc:Choice>
              <mc:Fallback>
                <p:oleObj name="PDF" r:id="rId3" imgW="0" imgH="0" progId="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742950"/>
                        <a:ext cx="4040188" cy="5854402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81" y="742950"/>
            <a:ext cx="4437501" cy="5854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36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D:\РАБОТА\АТТЕСТАЦИЯ\АНОШИНА\сканы\b9e1ab01b4f0d52b34d7a811f3745af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364037" cy="6264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3374"/>
            <a:ext cx="4509509" cy="626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9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92488" cy="656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410506" cy="656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713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t="6300" r="2492" b="9480"/>
          <a:stretch>
            <a:fillRect/>
          </a:stretch>
        </p:blipFill>
        <p:spPr bwMode="auto">
          <a:xfrm>
            <a:off x="755650" y="188913"/>
            <a:ext cx="7488238" cy="48244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6390" r="3065" b="65611"/>
          <a:stretch>
            <a:fillRect/>
          </a:stretch>
        </p:blipFill>
        <p:spPr bwMode="auto">
          <a:xfrm>
            <a:off x="755650" y="4941888"/>
            <a:ext cx="7488238" cy="1612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331640" y="6021288"/>
            <a:ext cx="66967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4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6"/>
            <a:ext cx="4608512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8776"/>
            <a:ext cx="4326465" cy="638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77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46449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5700"/>
            <a:ext cx="4392488" cy="646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1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82453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6672"/>
            <a:ext cx="4482514" cy="613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248472" cy="613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104456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2546"/>
            <a:ext cx="4365493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63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5436"/>
            <a:ext cx="4256856" cy="5907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6368" y="519143"/>
            <a:ext cx="4456112" cy="59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464496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7496" y="260649"/>
            <a:ext cx="4284984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04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332656"/>
            <a:ext cx="4653525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7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Другая 10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F0E8F4"/>
      </a:accent6>
      <a:hlink>
        <a:srgbClr val="410082"/>
      </a:hlink>
      <a:folHlink>
        <a:srgbClr val="932968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1373</TotalTime>
  <Words>264</Words>
  <Application>Microsoft Office PowerPoint</Application>
  <PresentationFormat>Экран (4:3)</PresentationFormat>
  <Paragraphs>49</Paragraphs>
  <Slides>43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Andale Sans UI</vt:lpstr>
      <vt:lpstr>Arial</vt:lpstr>
      <vt:lpstr>Century Gothic</vt:lpstr>
      <vt:lpstr>Courier New</vt:lpstr>
      <vt:lpstr>Palatino Linotype</vt:lpstr>
      <vt:lpstr>Times New Roman</vt:lpstr>
      <vt:lpstr>Исполнительная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Портфолио Зинуровой Веры Николаевны воспитателя МДОУ «Детский сад №125 комбинированного вида» городского  округа  Саранск      </dc:title>
  <dc:creator>User</dc:creator>
  <cp:lastModifiedBy>1</cp:lastModifiedBy>
  <cp:revision>229</cp:revision>
  <dcterms:created xsi:type="dcterms:W3CDTF">2017-12-03T14:38:07Z</dcterms:created>
  <dcterms:modified xsi:type="dcterms:W3CDTF">2021-01-21T15:51:55Z</dcterms:modified>
</cp:coreProperties>
</file>