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2" r:id="rId31"/>
    <p:sldId id="290" r:id="rId32"/>
    <p:sldId id="29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49" autoAdjust="0"/>
    <p:restoredTop sz="65233" autoAdjust="0"/>
  </p:normalViewPr>
  <p:slideViewPr>
    <p:cSldViewPr>
      <p:cViewPr varScale="1">
        <p:scale>
          <a:sx n="46" d="100"/>
          <a:sy n="46" d="100"/>
        </p:scale>
        <p:origin x="-21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06D3F98-41A4-4B7D-954A-9A91ED3698BC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6B9B363-FFB8-4A15-B39B-E8D7D4E70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F98-41A4-4B7D-954A-9A91ED3698BC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B363-FFB8-4A15-B39B-E8D7D4E70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F98-41A4-4B7D-954A-9A91ED3698BC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B363-FFB8-4A15-B39B-E8D7D4E70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06D3F98-41A4-4B7D-954A-9A91ED3698BC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6B9B363-FFB8-4A15-B39B-E8D7D4E700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06D3F98-41A4-4B7D-954A-9A91ED3698BC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6B9B363-FFB8-4A15-B39B-E8D7D4E70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F98-41A4-4B7D-954A-9A91ED3698BC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B363-FFB8-4A15-B39B-E8D7D4E700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F98-41A4-4B7D-954A-9A91ED3698BC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B363-FFB8-4A15-B39B-E8D7D4E700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06D3F98-41A4-4B7D-954A-9A91ED3698BC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6B9B363-FFB8-4A15-B39B-E8D7D4E700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F98-41A4-4B7D-954A-9A91ED3698BC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B363-FFB8-4A15-B39B-E8D7D4E70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06D3F98-41A4-4B7D-954A-9A91ED3698BC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6B9B363-FFB8-4A15-B39B-E8D7D4E700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06D3F98-41A4-4B7D-954A-9A91ED3698BC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6B9B363-FFB8-4A15-B39B-E8D7D4E700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06D3F98-41A4-4B7D-954A-9A91ED3698BC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6B9B363-FFB8-4A15-B39B-E8D7D4E70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2857496"/>
            <a:ext cx="6886596" cy="189436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Экологические игры  </a:t>
            </a:r>
            <a:r>
              <a:rPr lang="ru-RU" sz="4800" dirty="0" smtClean="0"/>
              <a:t>с</a:t>
            </a:r>
            <a:r>
              <a:rPr lang="ru-RU" sz="4800" dirty="0" smtClean="0"/>
              <a:t> детьми </a:t>
            </a:r>
            <a:r>
              <a:rPr lang="ru-RU" sz="4800" dirty="0" smtClean="0"/>
              <a:t>подготовительной группы  </a:t>
            </a:r>
            <a:r>
              <a:rPr lang="ru-RU" sz="4800" dirty="0" smtClean="0"/>
              <a:t>дома</a:t>
            </a:r>
            <a:r>
              <a:rPr lang="ru-RU" sz="4800" dirty="0" smtClean="0"/>
              <a:t>.</a:t>
            </a:r>
            <a:endParaRPr lang="ru-RU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3. «Какая птичка?»</a:t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u="sng" dirty="0" smtClean="0"/>
              <a:t>Цель игры:</a:t>
            </a:r>
            <a:r>
              <a:rPr lang="ru-RU" dirty="0" smtClean="0"/>
              <a:t> уточнить знания детей о птицах , закреплять знания о перелётных птицах.</a:t>
            </a:r>
          </a:p>
          <a:p>
            <a:r>
              <a:rPr lang="ru-RU" u="sng" dirty="0" smtClean="0"/>
              <a:t>Оборудование:</a:t>
            </a:r>
            <a:r>
              <a:rPr lang="ru-RU" dirty="0" smtClean="0"/>
              <a:t> предметные карточки с птицами. </a:t>
            </a:r>
          </a:p>
          <a:p>
            <a:r>
              <a:rPr lang="ru-RU" u="sng" dirty="0" smtClean="0"/>
              <a:t>Ход игры:</a:t>
            </a:r>
            <a:r>
              <a:rPr lang="ru-RU" dirty="0" smtClean="0"/>
              <a:t> В начале игры родитель описывает птицу , ребёнок  угадывает и находит картинку с её изображением. Далее ведущий меняется и игра продолжается.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user_file_584afe88c8afc_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user_file_584afe88c8afc_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user_file_584afe88c8afc_9 (1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98339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user_file_584afe88c8afc_4 (1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406" y="0"/>
            <a:ext cx="9144000" cy="685800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user_file_584afe88c8afc_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7404" y="-23058"/>
            <a:ext cx="9174744" cy="688105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 названия (1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11781" y="1"/>
            <a:ext cx="9155781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49006" y="528"/>
            <a:ext cx="9193006" cy="6885881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4. «Игра в слова»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u="sng" dirty="0" smtClean="0"/>
              <a:t>Цель игры:</a:t>
            </a:r>
            <a:r>
              <a:rPr lang="ru-RU" dirty="0" smtClean="0"/>
              <a:t> развивать внимание, умение детей классифицировать по признакам.</a:t>
            </a:r>
          </a:p>
          <a:p>
            <a:pPr algn="just"/>
            <a:r>
              <a:rPr lang="ru-RU" u="sng" dirty="0" smtClean="0"/>
              <a:t>Ход игры: </a:t>
            </a:r>
            <a:r>
              <a:rPr lang="ru-RU" dirty="0" smtClean="0"/>
              <a:t>Родитель называет одно слово, например дерево, а ребёнок должен сказать три слова, которые можно назвать одним словом. Игра продолжается.</a:t>
            </a:r>
          </a:p>
          <a:p>
            <a:pPr algn="just"/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5. «Угадай цветок»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u="sng" dirty="0" smtClean="0"/>
              <a:t>Цель игры:</a:t>
            </a:r>
            <a:r>
              <a:rPr lang="ru-RU" dirty="0" smtClean="0"/>
              <a:t> закрепить знания о  цветах, их строение.</a:t>
            </a:r>
          </a:p>
          <a:p>
            <a:pPr algn="just"/>
            <a:r>
              <a:rPr lang="ru-RU" u="sng" dirty="0" smtClean="0"/>
              <a:t>Оборудование:</a:t>
            </a:r>
            <a:r>
              <a:rPr lang="ru-RU" dirty="0" smtClean="0"/>
              <a:t> разноцветные конверты с разрезными карточками (цветы).</a:t>
            </a:r>
          </a:p>
          <a:p>
            <a:pPr algn="just"/>
            <a:r>
              <a:rPr lang="ru-RU" u="sng" dirty="0" smtClean="0"/>
              <a:t>Ход игры:</a:t>
            </a:r>
            <a:r>
              <a:rPr lang="ru-RU" dirty="0" smtClean="0"/>
              <a:t> Участник игры выбирает себе понравившийся цвет конверта,  собирает цветок из разрезных карточек, учитывая строение цветка, после говорит, какой  цветок он собрал.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</a:pPr>
            <a:r>
              <a:rPr lang="ru-RU" sz="4000" dirty="0" smtClean="0"/>
              <a:t>Цель: формирование экологической культуры у детей и родителей; </a:t>
            </a:r>
          </a:p>
          <a:p>
            <a:pPr marL="0" indent="0" algn="just">
              <a:spcBef>
                <a:spcPts val="0"/>
              </a:spcBef>
            </a:pPr>
            <a:r>
              <a:rPr lang="ru-RU" sz="4000" dirty="0" smtClean="0"/>
              <a:t>создание условий  для познавательного развития детей  через игру.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ages (2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42977" y="325546"/>
            <a:ext cx="6000791" cy="619086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28176" y="285728"/>
            <a:ext cx="5902214" cy="614366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m20b3023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19943" y="0"/>
            <a:ext cx="6660730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zagadki-s-otvetami-zagadki-pro-сveti-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715404" cy="6500834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 названия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65642" y="285728"/>
            <a:ext cx="6192440" cy="6503476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6. «Подводный мир»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u="sng" dirty="0" smtClean="0"/>
              <a:t>Цель игры:</a:t>
            </a:r>
            <a:r>
              <a:rPr lang="ru-RU" dirty="0" smtClean="0"/>
              <a:t> закреплять знания детей о рыбах, как живых существах, живущих в воде о необходимости охраны среды их обитания, закрепить их названия.</a:t>
            </a:r>
          </a:p>
          <a:p>
            <a:r>
              <a:rPr lang="ru-RU" u="sng" dirty="0" smtClean="0"/>
              <a:t>Оборудование: </a:t>
            </a:r>
            <a:r>
              <a:rPr lang="ru-RU" dirty="0" smtClean="0"/>
              <a:t>загадки о речных рыбах .</a:t>
            </a:r>
          </a:p>
          <a:p>
            <a:r>
              <a:rPr lang="ru-RU" u="sng" dirty="0" smtClean="0"/>
              <a:t>Ход игры: </a:t>
            </a:r>
            <a:r>
              <a:rPr lang="ru-RU" dirty="0" smtClean="0"/>
              <a:t>Родитель загадывает загадку о рыбах, ребёнок отгадывает. Игра продолжается, пока все загадки не будут разгаданы.</a:t>
            </a:r>
            <a:r>
              <a:rPr lang="ru-RU" b="1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unnamed (1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0"/>
            <a:ext cx="8643998" cy="6858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6858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unnamed (3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7109"/>
            <a:ext cx="8585813" cy="6850891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unnamed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5040" y="73585"/>
            <a:ext cx="8803240" cy="678441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 </a:t>
            </a:r>
            <a:r>
              <a:rPr lang="ru-RU" dirty="0" smtClean="0">
                <a:solidFill>
                  <a:srgbClr val="00B050"/>
                </a:solidFill>
              </a:rPr>
              <a:t>1.</a:t>
            </a:r>
            <a:r>
              <a:rPr lang="ru-RU" b="1" dirty="0" smtClean="0">
                <a:solidFill>
                  <a:srgbClr val="00B050"/>
                </a:solidFill>
              </a:rPr>
              <a:t> </a:t>
            </a:r>
            <a:r>
              <a:rPr lang="ru-RU" dirty="0" smtClean="0">
                <a:solidFill>
                  <a:srgbClr val="00B050"/>
                </a:solidFill>
              </a:rPr>
              <a:t>«Времена года»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Цель: развивать логическое мышление и обогащать кругозор детей понятием о сезонных изменениях в природе.</a:t>
            </a:r>
          </a:p>
          <a:p>
            <a:pPr algn="just"/>
            <a:r>
              <a:rPr lang="ru-RU" dirty="0" smtClean="0"/>
              <a:t>Родитель называет какой-либо предмет живого мира (живого или растительного) и предлагает ребёнку представить и рассказать, где и в каком виде этот предмет можно увидеть летом, зимой, осенью, весной.</a:t>
            </a:r>
          </a:p>
          <a:p>
            <a:pPr algn="just"/>
            <a:r>
              <a:rPr lang="ru-RU" dirty="0" smtClean="0"/>
              <a:t>Например: ГРИБЫ.</a:t>
            </a:r>
          </a:p>
          <a:p>
            <a:pPr algn="just"/>
            <a:r>
              <a:rPr lang="ru-RU" dirty="0" smtClean="0"/>
              <a:t>Летом – свежие в лесу, по краям дороги, на лугу, а также консервированные в банках, сушеные, если остались с прошлого года или приготовленные уже в этом году.</a:t>
            </a:r>
          </a:p>
          <a:p>
            <a:pPr algn="just"/>
            <a:r>
              <a:rPr lang="ru-RU" dirty="0" smtClean="0"/>
              <a:t>Осенью – то же самое.</a:t>
            </a:r>
          </a:p>
          <a:p>
            <a:pPr algn="just"/>
            <a:r>
              <a:rPr lang="ru-RU" dirty="0" smtClean="0"/>
              <a:t>Зимой – только консервированные или сушеные, но могут быть и свежие, только если их выращивают в специально отведенном месте.</a:t>
            </a:r>
          </a:p>
          <a:p>
            <a:pPr algn="just"/>
            <a:r>
              <a:rPr lang="ru-RU" dirty="0" smtClean="0"/>
              <a:t>Весной - см. зиму, но добавлять грибы, которые растут весной (сморчки) .</a:t>
            </a:r>
          </a:p>
          <a:p>
            <a:pPr algn="just"/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nnamed (2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0"/>
            <a:ext cx="8643998" cy="68580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7. «Найди лишнее»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1378820303_ssrs-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18255" y="1857364"/>
            <a:ext cx="6650384" cy="4429156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496"/>
            <a:ext cx="7467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Будьте здоровы! Спасибо за внимание!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2.  «Лекарственные растения»</a:t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u="sng" dirty="0" smtClean="0"/>
              <a:t>Цель игры:</a:t>
            </a:r>
            <a:r>
              <a:rPr lang="ru-RU" dirty="0" smtClean="0"/>
              <a:t> закреплять умение различать и называть лекарственные растения, находить нужное растение по описанию, среди других. </a:t>
            </a:r>
            <a:r>
              <a:rPr lang="ru-RU" u="sng" dirty="0" smtClean="0"/>
              <a:t>Оборудование</a:t>
            </a:r>
            <a:r>
              <a:rPr lang="ru-RU" dirty="0" smtClean="0"/>
              <a:t>: карточки с лекарственными растениями .</a:t>
            </a:r>
          </a:p>
          <a:p>
            <a:r>
              <a:rPr lang="ru-RU" u="sng" dirty="0" smtClean="0"/>
              <a:t>Ход игры:</a:t>
            </a:r>
            <a:r>
              <a:rPr lang="ru-RU" dirty="0" smtClean="0"/>
              <a:t>  Ребёнок исполняет роль фармацевта ,а родитель -покупателя. </a:t>
            </a:r>
            <a:r>
              <a:rPr lang="ru-RU" smtClean="0"/>
              <a:t>Затем поменяются </a:t>
            </a:r>
            <a:r>
              <a:rPr lang="ru-RU" dirty="0" smtClean="0"/>
              <a:t>ролями. Чтобы сделать покупку, надо описать растение, которое выбрал, но не называть его, а только сказать, его применение. Фармацевт должен догадаться, что это за растение, назвать его, затем выдать покупку.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43000" y="1751012"/>
            <a:ext cx="6096000" cy="4572000"/>
          </a:xfrm>
        </p:spPr>
      </p:pic>
      <p:pic>
        <p:nvPicPr>
          <p:cNvPr id="4" name="Рисунок 3" descr="img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8628"/>
            <a:ext cx="9715504" cy="72866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78</TotalTime>
  <Words>84</Words>
  <Application>Microsoft Office PowerPoint</Application>
  <PresentationFormat>Экран (4:3)</PresentationFormat>
  <Paragraphs>33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Эркер</vt:lpstr>
      <vt:lpstr>Экологические игры  с детьми подготовительной группы  дома.</vt:lpstr>
      <vt:lpstr>Слайд 2</vt:lpstr>
      <vt:lpstr> 1. «Времена года» </vt:lpstr>
      <vt:lpstr>2.  «Лекарственные растения» </vt:lpstr>
      <vt:lpstr>Слайд 5</vt:lpstr>
      <vt:lpstr>Слайд 6</vt:lpstr>
      <vt:lpstr>Слайд 7</vt:lpstr>
      <vt:lpstr>Слайд 8</vt:lpstr>
      <vt:lpstr>Слайд 9</vt:lpstr>
      <vt:lpstr>3. «Какая птичка?»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4. «Игра в слова» </vt:lpstr>
      <vt:lpstr>5. «Угадай цветок» </vt:lpstr>
      <vt:lpstr>Слайд 20</vt:lpstr>
      <vt:lpstr>Слайд 21</vt:lpstr>
      <vt:lpstr>Слайд 22</vt:lpstr>
      <vt:lpstr>Слайд 23</vt:lpstr>
      <vt:lpstr>Слайд 24</vt:lpstr>
      <vt:lpstr>6. «Подводный мир» </vt:lpstr>
      <vt:lpstr>Слайд 26</vt:lpstr>
      <vt:lpstr>Слайд 27</vt:lpstr>
      <vt:lpstr>Слайд 28</vt:lpstr>
      <vt:lpstr>Слайд 29</vt:lpstr>
      <vt:lpstr>Слайд 30</vt:lpstr>
      <vt:lpstr>7. «Найди лишнее»</vt:lpstr>
      <vt:lpstr>Будьте здоровы!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18</cp:revision>
  <dcterms:created xsi:type="dcterms:W3CDTF">2020-04-26T14:24:46Z</dcterms:created>
  <dcterms:modified xsi:type="dcterms:W3CDTF">2020-04-27T07:10:35Z</dcterms:modified>
</cp:coreProperties>
</file>