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6" r:id="rId6"/>
    <p:sldId id="267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Leto-romashki-shablon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8288"/>
            <a:ext cx="9429784" cy="6841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857232"/>
            <a:ext cx="52863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Проект во второй младшей группе </a:t>
            </a:r>
          </a:p>
          <a:p>
            <a:pPr algn="ctr"/>
            <a:r>
              <a:rPr lang="ru-RU" sz="2400" dirty="0" smtClean="0"/>
              <a:t>«Родничок»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УВЛЕКАТЕЛЬНОЕ ЛЕТО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564357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detskiy-fon-dlya-prezentaci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0" y="0"/>
            <a:ext cx="91084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 проекта: </a:t>
            </a:r>
            <a:r>
              <a:rPr lang="ru-RU" dirty="0" smtClean="0"/>
              <a:t>творческий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Срок реализации: </a:t>
            </a:r>
            <a:r>
              <a:rPr lang="ru-RU" dirty="0" smtClean="0"/>
              <a:t>краткосрочный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Актуальность:</a:t>
            </a:r>
            <a:r>
              <a:rPr lang="ru-RU" dirty="0" smtClean="0"/>
              <a:t> Дошкольное детство – это возрастной этап, который определяет дальнейшее развитие человека. В дошкольном возрасте процесс познания у ребёнка происходит эмоционально-практическим путём. Каждый ребенок – маленький исследователь, с радостью и удивлением открывающий для себя окружающий его мир. Ребёнок стремится к активной деятельности и очень важно способствовать его дальнейшему развитию. Чем полнее и разнообразнее детская деятельность, тем успешнее идёт его развитие, реализуются потенциальные возможности и первые творческие проявления.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Привлечь внимание к явлениям окружающей жизни, развивать наблюдательность, желание рисовать, лепить, конструировать. 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r>
              <a:rPr lang="ru-RU" dirty="0" smtClean="0"/>
              <a:t>Развитие творческих способностей. Обогащать знания и представления детей о предметах, материалах, их свойствах, способах их применения; Развивать мелкую моторику рук, тактильное восприятие;</a:t>
            </a:r>
          </a:p>
          <a:p>
            <a:pPr lvl="0"/>
            <a:r>
              <a:rPr lang="ru-RU" dirty="0" smtClean="0"/>
              <a:t>Развивать изобразительные навыки и умения, эстетическое восприятие, эмоциональную отзывчивость, наблюдательность;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35716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Цветочный </a:t>
            </a:r>
            <a:r>
              <a:rPr lang="ru-RU" sz="3200" b="1" dirty="0" smtClean="0">
                <a:solidFill>
                  <a:srgbClr val="C00000"/>
                </a:solidFill>
              </a:rPr>
              <a:t>день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214422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1.Лепка </a:t>
            </a:r>
            <a:r>
              <a:rPr lang="ru-RU" dirty="0" smtClean="0"/>
              <a:t>«Цветок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2.Д/и «Собери цветок»</a:t>
            </a:r>
          </a:p>
          <a:p>
            <a:r>
              <a:rPr lang="ru-RU" dirty="0" smtClean="0"/>
              <a:t>3. Рисование на асфальте </a:t>
            </a:r>
            <a:r>
              <a:rPr lang="ru-RU" dirty="0" smtClean="0"/>
              <a:t>«Цветик </a:t>
            </a:r>
            <a:r>
              <a:rPr lang="ru-RU" dirty="0" smtClean="0"/>
              <a:t>– 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1\Desktop\проект фото\20190626_09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2786082" cy="2089562"/>
          </a:xfrm>
          <a:prstGeom prst="rect">
            <a:avLst/>
          </a:prstGeom>
          <a:noFill/>
        </p:spPr>
      </p:pic>
      <p:pic>
        <p:nvPicPr>
          <p:cNvPr id="1027" name="Picture 3" descr="C:\Users\1\Desktop\проект фото\20190719_11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9835">
            <a:off x="686563" y="2408133"/>
            <a:ext cx="2952771" cy="2214578"/>
          </a:xfrm>
          <a:prstGeom prst="rect">
            <a:avLst/>
          </a:prstGeom>
          <a:noFill/>
        </p:spPr>
      </p:pic>
      <p:pic>
        <p:nvPicPr>
          <p:cNvPr id="1028" name="Picture 4" descr="C:\Users\1\Desktop\проект фото\20190718_1048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7438">
            <a:off x="6046938" y="2566059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Фруктовый </a:t>
            </a:r>
            <a:r>
              <a:rPr lang="ru-RU" sz="3200" b="1" dirty="0" smtClean="0">
                <a:solidFill>
                  <a:srgbClr val="C00000"/>
                </a:solidFill>
              </a:rPr>
              <a:t>день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000108"/>
            <a:ext cx="4475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Лепка «Лимон»</a:t>
            </a:r>
          </a:p>
          <a:p>
            <a:pPr marL="342900" indent="-342900">
              <a:buAutoNum type="arabicPeriod"/>
            </a:pPr>
            <a:r>
              <a:rPr lang="ru-RU" dirty="0" smtClean="0"/>
              <a:t>Аппликация </a:t>
            </a:r>
            <a:r>
              <a:rPr lang="ru-RU" dirty="0" smtClean="0"/>
              <a:t>«Виноград»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Просмотр мультфильма «Мешок яблок»</a:t>
            </a:r>
            <a:endParaRPr lang="ru-RU" dirty="0"/>
          </a:p>
        </p:txBody>
      </p:sp>
      <p:pic>
        <p:nvPicPr>
          <p:cNvPr id="2050" name="Picture 2" descr="C:\Users\1\Desktop\проект фото\20190626_075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429132"/>
            <a:ext cx="2662180" cy="1996635"/>
          </a:xfrm>
          <a:prstGeom prst="rect">
            <a:avLst/>
          </a:prstGeom>
          <a:noFill/>
        </p:spPr>
      </p:pic>
      <p:pic>
        <p:nvPicPr>
          <p:cNvPr id="2051" name="Picture 3" descr="C:\Users\1\Desktop\проект фото\20190605_091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0724">
            <a:off x="646301" y="2601286"/>
            <a:ext cx="2857520" cy="2143140"/>
          </a:xfrm>
          <a:prstGeom prst="rect">
            <a:avLst/>
          </a:prstGeom>
          <a:noFill/>
        </p:spPr>
      </p:pic>
      <p:pic>
        <p:nvPicPr>
          <p:cNvPr id="2052" name="Picture 4" descr="C:\Users\1\Desktop\проект фото\20190613_10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2135">
            <a:off x="5739925" y="2645081"/>
            <a:ext cx="3043361" cy="2282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86050" y="35716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Крылатый </a:t>
            </a:r>
            <a:r>
              <a:rPr lang="ru-RU" sz="3200" b="1" dirty="0" smtClean="0">
                <a:solidFill>
                  <a:srgbClr val="C00000"/>
                </a:solidFill>
              </a:rPr>
              <a:t>день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000108"/>
            <a:ext cx="359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П/и «</a:t>
            </a:r>
            <a:r>
              <a:rPr lang="ru-RU" dirty="0" smtClean="0"/>
              <a:t>Воробышки </a:t>
            </a:r>
            <a:r>
              <a:rPr lang="ru-RU" dirty="0" smtClean="0"/>
              <a:t>и кот»</a:t>
            </a:r>
          </a:p>
          <a:p>
            <a:pPr marL="342900" indent="-342900">
              <a:buAutoNum type="arabicPeriod"/>
            </a:pPr>
            <a:r>
              <a:rPr lang="ru-RU" dirty="0" smtClean="0"/>
              <a:t>Лепка «Бабочка коробочка»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Чтение «</a:t>
            </a:r>
            <a:r>
              <a:rPr lang="ru-RU" dirty="0" smtClean="0"/>
              <a:t>Муха-цокотуха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1\Desktop\проект фото\20190723_10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2876461" cy="2157346"/>
          </a:xfrm>
          <a:prstGeom prst="rect">
            <a:avLst/>
          </a:prstGeom>
          <a:noFill/>
        </p:spPr>
      </p:pic>
      <p:pic>
        <p:nvPicPr>
          <p:cNvPr id="3075" name="Picture 3" descr="C:\Users\1\Desktop\проект фото\20190717_102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857232"/>
            <a:ext cx="2571768" cy="1928826"/>
          </a:xfrm>
          <a:prstGeom prst="rect">
            <a:avLst/>
          </a:prstGeom>
          <a:noFill/>
        </p:spPr>
      </p:pic>
      <p:pic>
        <p:nvPicPr>
          <p:cNvPr id="3076" name="Picture 4" descr="C:\Users\1\Desktop\проект фото\20190717_104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V="1">
            <a:off x="6607983" y="3321843"/>
            <a:ext cx="2571769" cy="1928827"/>
          </a:xfrm>
          <a:prstGeom prst="rect">
            <a:avLst/>
          </a:prstGeom>
          <a:noFill/>
        </p:spPr>
      </p:pic>
      <p:pic>
        <p:nvPicPr>
          <p:cNvPr id="3077" name="Picture 5" descr="C:\Users\1\Desktop\проект фото\20190724_094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714744" y="4071942"/>
            <a:ext cx="304802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f10e75eebe0f003463b9c1744b038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Сказочный </a:t>
            </a:r>
            <a:r>
              <a:rPr lang="ru-RU" sz="3200" b="1" dirty="0" smtClean="0">
                <a:solidFill>
                  <a:srgbClr val="C00000"/>
                </a:solidFill>
              </a:rPr>
              <a:t>день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92867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Аппликация </a:t>
            </a:r>
            <a:r>
              <a:rPr lang="ru-RU" dirty="0" smtClean="0"/>
              <a:t>«</a:t>
            </a:r>
            <a:r>
              <a:rPr lang="ru-RU" dirty="0" smtClean="0"/>
              <a:t>Выдумщики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П/и «</a:t>
            </a:r>
            <a:r>
              <a:rPr lang="ru-RU" dirty="0" smtClean="0"/>
              <a:t>Веселые </a:t>
            </a:r>
            <a:r>
              <a:rPr lang="ru-RU" dirty="0" smtClean="0"/>
              <a:t>ребята»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Инсценировка </a:t>
            </a:r>
            <a:r>
              <a:rPr lang="ru-RU" dirty="0" smtClean="0"/>
              <a:t>сказки «Репка»</a:t>
            </a:r>
            <a:endParaRPr lang="ru-RU" dirty="0"/>
          </a:p>
        </p:txBody>
      </p:sp>
      <p:pic>
        <p:nvPicPr>
          <p:cNvPr id="4098" name="Picture 2" descr="C:\Users\1\Desktop\проект фото\20190711_092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9938">
            <a:off x="211476" y="2089019"/>
            <a:ext cx="3048021" cy="2286016"/>
          </a:xfrm>
          <a:prstGeom prst="rect">
            <a:avLst/>
          </a:prstGeom>
          <a:noFill/>
        </p:spPr>
      </p:pic>
      <p:pic>
        <p:nvPicPr>
          <p:cNvPr id="4099" name="Picture 3" descr="C:\Users\1\Desktop\проект фото\20190718_101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71876"/>
            <a:ext cx="2286016" cy="3048021"/>
          </a:xfrm>
          <a:prstGeom prst="rect">
            <a:avLst/>
          </a:prstGeom>
          <a:noFill/>
        </p:spPr>
      </p:pic>
      <p:pic>
        <p:nvPicPr>
          <p:cNvPr id="4100" name="Picture 4" descr="C:\Users\1\Desktop\проект фото\20190724_112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46126">
            <a:off x="5715008" y="2071678"/>
            <a:ext cx="304802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Yx8OMyU_x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214290"/>
            <a:ext cx="56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Праздник </a:t>
            </a:r>
            <a:r>
              <a:rPr lang="ru-RU" sz="3200" b="1" dirty="0" smtClean="0">
                <a:solidFill>
                  <a:srgbClr val="C00000"/>
                </a:solidFill>
              </a:rPr>
              <a:t>мыльных пузырей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1554" y="955564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П/и «</a:t>
            </a:r>
            <a:r>
              <a:rPr lang="ru-RU" dirty="0" smtClean="0"/>
              <a:t>Пузырь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Игра «</a:t>
            </a:r>
            <a:r>
              <a:rPr lang="ru-RU" dirty="0" err="1" smtClean="0"/>
              <a:t>Да-нет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П/и «Тесная баночка»</a:t>
            </a:r>
          </a:p>
          <a:p>
            <a:pPr marL="342900" indent="-342900">
              <a:buAutoNum type="arabicPeriod"/>
            </a:pPr>
            <a:r>
              <a:rPr lang="ru-RU" dirty="0" smtClean="0"/>
              <a:t>Мыльная </a:t>
            </a:r>
            <a:r>
              <a:rPr lang="ru-RU" dirty="0" smtClean="0"/>
              <a:t>дискотека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1\Desktop\Развлечение\IMG-5daaf8f7e51d8968f5c05abdf4a609f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3095604" cy="1547802"/>
          </a:xfrm>
          <a:prstGeom prst="rect">
            <a:avLst/>
          </a:prstGeom>
          <a:noFill/>
        </p:spPr>
      </p:pic>
      <p:pic>
        <p:nvPicPr>
          <p:cNvPr id="5123" name="Picture 3" descr="C:\Users\1\Desktop\Развлечение\IMG-8e2618d0ea329a4cfbc6e8b487db347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714356"/>
            <a:ext cx="3286148" cy="1643074"/>
          </a:xfrm>
          <a:prstGeom prst="rect">
            <a:avLst/>
          </a:prstGeom>
          <a:noFill/>
        </p:spPr>
      </p:pic>
      <p:pic>
        <p:nvPicPr>
          <p:cNvPr id="5124" name="Picture 4" descr="C:\Users\1\Desktop\Развлечение\IMG-db79f02d8c3afe0f3cfc3400cc1f4ea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500570"/>
            <a:ext cx="3571900" cy="1785950"/>
          </a:xfrm>
          <a:prstGeom prst="rect">
            <a:avLst/>
          </a:prstGeom>
          <a:noFill/>
        </p:spPr>
      </p:pic>
      <p:pic>
        <p:nvPicPr>
          <p:cNvPr id="5125" name="Picture 5" descr="C:\Users\1\Desktop\Развлечение\IMG-ee591b63658e820615a634e9e242e30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994" y="4500570"/>
            <a:ext cx="3571900" cy="1785950"/>
          </a:xfrm>
          <a:prstGeom prst="rect">
            <a:avLst/>
          </a:prstGeom>
          <a:noFill/>
        </p:spPr>
      </p:pic>
      <p:pic>
        <p:nvPicPr>
          <p:cNvPr id="5126" name="Picture 6" descr="C:\Users\1\Desktop\Развлечение\IMG-52bd68727ab96a2006be6d3d48819cc1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500306"/>
            <a:ext cx="385765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hello_html_m615fa12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292893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Итог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50043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На протяжении всего проекта нам сопутствовала благоприятная эмоциональная атмосфера</a:t>
            </a:r>
            <a:r>
              <a:rPr lang="ru-RU" smtClean="0"/>
              <a:t>. </a:t>
            </a:r>
            <a:r>
              <a:rPr lang="ru-RU" smtClean="0"/>
              <a:t>Дети </a:t>
            </a:r>
            <a:r>
              <a:rPr lang="ru-RU" dirty="0" smtClean="0"/>
              <a:t>получили удовольствие и положительные эмоции.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271</Words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2019-07-22T08:45:22Z</dcterms:created>
  <dcterms:modified xsi:type="dcterms:W3CDTF">2019-07-24T16:09:33Z</dcterms:modified>
</cp:coreProperties>
</file>