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9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1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7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2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65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7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4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72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3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4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4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89EFA-539F-40D1-90F8-5C9381E0C56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7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96752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Победы!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Я помню, я горжусь!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365104"/>
            <a:ext cx="5941217" cy="16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7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День Победы?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191" y="1308728"/>
            <a:ext cx="2519933" cy="44809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5816" y="1052736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 утренний парад: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Едут танки и ракеты,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Марширует строй солдат!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67" y="2207223"/>
            <a:ext cx="2924055" cy="3897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" y="1315290"/>
            <a:ext cx="2540379" cy="45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День Победы?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73624" y="1124744"/>
            <a:ext cx="487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 </a:t>
            </a: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праздничный салют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Фейерверк - взлетает в небо,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Рассыпаясь там и тут.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 descr="https://www.culture.ru/storage/images/1d1aafc71760725ffc18572aa206ea1a/43bb9844bdf1c9b1dff39a78265ddb4a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3825" r="2665" b="4787"/>
          <a:stretch/>
        </p:blipFill>
        <p:spPr bwMode="auto">
          <a:xfrm>
            <a:off x="1763688" y="3774654"/>
            <a:ext cx="3774847" cy="2702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ya-uchitel.ru/_ph/141/850909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708920" cy="25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118175"/>
            <a:ext cx="3116252" cy="415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День Победы?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3" y="1124744"/>
            <a:ext cx="3972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Это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песни за столом,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 речи и беседы.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 дедушкин альбом.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 descr="https://avatars.mds.yandex.net/get-pdb/404799/af7e8bf4-53b4-442a-8d4e-418bdaab8d82/s1200?webp=fals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t="6966" r="9397" b="1743"/>
          <a:stretch/>
        </p:blipFill>
        <p:spPr bwMode="auto">
          <a:xfrm>
            <a:off x="4429819" y="1268760"/>
            <a:ext cx="4606677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 descr="https://vostochniy.mos.ru/upload/medialibrary/40c/3747289c_8fcd_403a_a881_e0dcccebee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6" y="3123454"/>
            <a:ext cx="4168842" cy="31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6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2448"/>
            <a:ext cx="8229600" cy="1143000"/>
          </a:xfrm>
        </p:spPr>
        <p:txBody>
          <a:bodyPr/>
          <a:lstStyle/>
          <a:p>
            <a:r>
              <a:rPr lang="ru-RU" dirty="0" smtClean="0"/>
              <a:t>Что такое День Победы?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3429000"/>
            <a:ext cx="3528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 значит - нет войны.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 фрукты и конфеты,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Это запахи весны!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3019382"/>
            <a:ext cx="2681173" cy="3583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996952"/>
            <a:ext cx="2592288" cy="3450982"/>
          </a:xfrm>
          <a:prstGeom prst="rect">
            <a:avLst/>
          </a:prstGeom>
        </p:spPr>
      </p:pic>
      <p:pic>
        <p:nvPicPr>
          <p:cNvPr id="6" name="Рисунок 5" descr="http://nadezhdy-russia.ru/d/risunki-9-maya-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4853" r="4746" b="3606"/>
          <a:stretch/>
        </p:blipFill>
        <p:spPr bwMode="auto">
          <a:xfrm>
            <a:off x="2517615" y="1044534"/>
            <a:ext cx="4070610" cy="1808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284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Нам 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не нужна война,</a:t>
            </a:r>
            <a:b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Но Армия нужна.</a:t>
            </a:r>
            <a:b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И 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на защите мира</a:t>
            </a:r>
            <a:b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Пускай стоит она!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417638"/>
            <a:ext cx="2553374" cy="4532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145" y="1940310"/>
            <a:ext cx="3009717" cy="4009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18" y="846138"/>
            <a:ext cx="2625382" cy="46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55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3102823" cy="4134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064" y="1249888"/>
            <a:ext cx="2970330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455332"/>
            <a:ext cx="2777679" cy="49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6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Днем Победы!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02786"/>
            <a:ext cx="6562700" cy="49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00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76</Words>
  <Application>Microsoft Office PowerPoint</Application>
  <PresentationFormat>Экран (4:3)</PresentationFormat>
  <Paragraphs>22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Что такое День Победы?</vt:lpstr>
      <vt:lpstr>Что такое День Победы?</vt:lpstr>
      <vt:lpstr>Что такое День Победы?</vt:lpstr>
      <vt:lpstr>Что такое День Победы?</vt:lpstr>
      <vt:lpstr>     Нам не нужна война, Но Армия нужна. И на защите мира Пускай стоит она!  </vt:lpstr>
      <vt:lpstr>Презентация PowerPoint</vt:lpstr>
      <vt:lpstr>С Днем Победы!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muzeum</dc:creator>
  <cp:lastModifiedBy>user</cp:lastModifiedBy>
  <cp:revision>17</cp:revision>
  <dcterms:created xsi:type="dcterms:W3CDTF">2020-03-16T08:08:17Z</dcterms:created>
  <dcterms:modified xsi:type="dcterms:W3CDTF">2020-04-29T18:05:01Z</dcterms:modified>
</cp:coreProperties>
</file>