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370" r:id="rId1"/>
  </p:sldMasterIdLst>
  <p:notesMasterIdLst>
    <p:notesMasterId r:id="rId50"/>
  </p:notesMasterIdLst>
  <p:sldIdLst>
    <p:sldId id="256" r:id="rId2"/>
    <p:sldId id="275" r:id="rId3"/>
    <p:sldId id="865" r:id="rId4"/>
    <p:sldId id="365" r:id="rId5"/>
    <p:sldId id="285" r:id="rId6"/>
    <p:sldId id="850" r:id="rId7"/>
    <p:sldId id="856" r:id="rId8"/>
    <p:sldId id="589" r:id="rId9"/>
    <p:sldId id="800" r:id="rId10"/>
    <p:sldId id="653" r:id="rId11"/>
    <p:sldId id="873" r:id="rId12"/>
    <p:sldId id="741" r:id="rId13"/>
    <p:sldId id="746" r:id="rId14"/>
    <p:sldId id="289" r:id="rId15"/>
    <p:sldId id="496" r:id="rId16"/>
    <p:sldId id="737" r:id="rId17"/>
    <p:sldId id="736" r:id="rId18"/>
    <p:sldId id="795" r:id="rId19"/>
    <p:sldId id="862" r:id="rId20"/>
    <p:sldId id="752" r:id="rId21"/>
    <p:sldId id="613" r:id="rId22"/>
    <p:sldId id="612" r:id="rId23"/>
    <p:sldId id="301" r:id="rId24"/>
    <p:sldId id="625" r:id="rId25"/>
    <p:sldId id="828" r:id="rId26"/>
    <p:sldId id="866" r:id="rId27"/>
    <p:sldId id="268" r:id="rId28"/>
    <p:sldId id="740" r:id="rId29"/>
    <p:sldId id="831" r:id="rId30"/>
    <p:sldId id="592" r:id="rId31"/>
    <p:sldId id="306" r:id="rId32"/>
    <p:sldId id="593" r:id="rId33"/>
    <p:sldId id="320" r:id="rId34"/>
    <p:sldId id="722" r:id="rId35"/>
    <p:sldId id="849" r:id="rId36"/>
    <p:sldId id="594" r:id="rId37"/>
    <p:sldId id="724" r:id="rId38"/>
    <p:sldId id="872" r:id="rId39"/>
    <p:sldId id="616" r:id="rId40"/>
    <p:sldId id="680" r:id="rId41"/>
    <p:sldId id="323" r:id="rId42"/>
    <p:sldId id="577" r:id="rId43"/>
    <p:sldId id="847" r:id="rId44"/>
    <p:sldId id="845" r:id="rId45"/>
    <p:sldId id="341" r:id="rId46"/>
    <p:sldId id="677" r:id="rId47"/>
    <p:sldId id="867" r:id="rId48"/>
    <p:sldId id="864" r:id="rId49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C0600"/>
    <a:srgbClr val="CC0000"/>
    <a:srgbClr val="ACA89A"/>
    <a:srgbClr val="FA1E23"/>
    <a:srgbClr val="D5D5FF"/>
    <a:srgbClr val="EBEB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07" autoAdjust="0"/>
  </p:normalViewPr>
  <p:slideViewPr>
    <p:cSldViewPr>
      <p:cViewPr>
        <p:scale>
          <a:sx n="88" d="100"/>
          <a:sy n="88" d="100"/>
        </p:scale>
        <p:origin x="-624" y="-4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608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12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71538" y="1012825"/>
            <a:ext cx="4851400" cy="363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22350" y="5019675"/>
            <a:ext cx="4556125" cy="4041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375464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0725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0725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B6FA-79C2-4631-ACDB-01D0C01DCEA2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FCC95-17DE-419C-8D7B-FF9F2A439F9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6AF1-8006-4678-B603-C76720DCF3B2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91ACF92-D735-46F2-A428-AEAC33875CF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F8F3-5034-41E2-A84A-FFCD2AB246EB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50761-9DE7-4046-9542-356CCDFF597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ru-RU" sz="8000" dirty="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ru-RU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9DEBE-1158-4876-B16A-EE3BBA341CA2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C75E0C5-E840-40F3-8CB6-7874192A968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0202-ADCC-4477-87AA-B2B88D072E40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B9AC6-7109-4080-B6A7-D96C303D3FA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ru-RU" sz="8000" dirty="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ru-RU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075E5-90E3-445C-9EF5-0E85889A81B4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1A0CA04-3F7D-4A0E-BC5C-8F2B348EB11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CBA5-181C-4BFF-ACE4-3CF2C02527E3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429E11-9DB3-49CF-AF30-D7785CC1599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096F8-78A5-4F01-8159-E4A631D31E6D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5CC7F-4ADA-48F9-B844-64B56C83CF0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85942-46CF-4956-9F74-0A63CEEBB942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2CAEB-8AB7-4B5C-AFB3-A339FE8A0C6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1FF05-4A5E-4470-8780-5BA59AF565CC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D2C57-9FFC-44C0-8A53-2FB889E7418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62336-5EE8-4549-8D60-DFA5808E2346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64EC0-ED8D-4793-B77A-8DE205D4A58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9C22B-75E7-4EA3-9036-F2E94D683278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9A0790F-063F-4E14-A6ED-F1985D8E440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56DD-D2D4-4D68-83D8-709A81E61CB1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BC8FD-FC3A-4917-A6EC-F4693815951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AA4E9-6CCD-4959-BE73-1B52D3FE7AC2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01C41-2BD9-4391-AE2C-F2A9ACDCA17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0BD69-5952-4A31-908E-11B87A3CB14D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14732-AF43-4257-B189-517A4ABE565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0E49F-2E49-4389-A9D0-1F37642024CD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FE0D6-BE60-40C5-A58F-BFD14F9624C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6BC48-D285-4FA7-BF8A-B4E330F3D988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00D8088-79CE-4975-A846-FC045BDF5AA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A5DED4-4662-4E85-A592-D10FF1498534}" type="datetimeFigureOut">
              <a:rPr lang="ru-RU"/>
              <a:pPr>
                <a:defRPr/>
              </a:pPr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A304A"/>
                </a:solidFill>
                <a:latin typeface="Century Gothic" pitchFamily="34" charset="0"/>
              </a:defRPr>
            </a:lvl1pPr>
          </a:lstStyle>
          <a:p>
            <a:fld id="{26E03E23-6005-407E-A4DD-0729A7AA1C0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525" r:id="rId1"/>
    <p:sldLayoutId id="2147486511" r:id="rId2"/>
    <p:sldLayoutId id="2147486512" r:id="rId3"/>
    <p:sldLayoutId id="2147486513" r:id="rId4"/>
    <p:sldLayoutId id="2147486514" r:id="rId5"/>
    <p:sldLayoutId id="2147486515" r:id="rId6"/>
    <p:sldLayoutId id="2147486516" r:id="rId7"/>
    <p:sldLayoutId id="2147486517" r:id="rId8"/>
    <p:sldLayoutId id="2147486518" r:id="rId9"/>
    <p:sldLayoutId id="2147486519" r:id="rId10"/>
    <p:sldLayoutId id="2147486520" r:id="rId11"/>
    <p:sldLayoutId id="2147486526" r:id="rId12"/>
    <p:sldLayoutId id="2147486521" r:id="rId13"/>
    <p:sldLayoutId id="2147486527" r:id="rId14"/>
    <p:sldLayoutId id="2147486522" r:id="rId15"/>
    <p:sldLayoutId id="2147486523" r:id="rId16"/>
    <p:sldLayoutId id="2147486524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ocpedagog13.edurm.ru/articles/7787-bezopasnost-detei-na-doroge.html" TargetMode="External"/><Relationship Id="rId2" Type="http://schemas.openxmlformats.org/officeDocument/2006/relationships/hyperlink" Target="https://ds29sar.schoolrm.ru/parents/tips/?PAGEN_1=3&amp;SIZEN_1=10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29sar.schoolrm.ru/sveden/employees/11142/181494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86800" cy="836613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71963" y="1844825"/>
            <a:ext cx="4476750" cy="2354114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en-US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Дадаевой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Ирины Николаевны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дошкольного образовательного учреждения городского округа Саранск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29»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chemeClr val="bg1">
                    <a:lumMod val="50000"/>
                  </a:schemeClr>
                </a:solidFill>
              </a:rPr>
              <a:t>   </a:t>
            </a: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211263" y="4632325"/>
            <a:ext cx="6529387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377950" y="4578350"/>
            <a:ext cx="5976938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27088" y="4198938"/>
            <a:ext cx="7969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64331" y="3319918"/>
            <a:ext cx="8223250" cy="36009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Дата рождения: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27</a:t>
            </a:r>
            <a:r>
              <a:rPr lang="ru-RU" sz="2000" b="1" i="1" dirty="0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.01.1973 г.</a:t>
            </a:r>
            <a:endParaRPr lang="ru-RU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Профессиональное образование: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Методист по дошкольному воспитанию. Воспитатель в детском саду» 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Специальность:</a:t>
            </a:r>
            <a:r>
              <a:rPr lang="ru-RU" sz="2000" b="1" i="1" dirty="0" smtClean="0">
                <a:solidFill>
                  <a:srgbClr val="003399"/>
                </a:solidFill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cs typeface="Times New Roman" pitchFamily="18" charset="0"/>
              </a:rPr>
              <a:t>«Педагогика и психология (дошкольная)»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002060"/>
                </a:solidFill>
                <a:cs typeface="Times New Roman" pitchFamily="18" charset="0"/>
              </a:rPr>
              <a:t>МГПИ  им. М.</a:t>
            </a:r>
            <a:r>
              <a:rPr lang="ru-RU" sz="2000" b="1" i="1" dirty="0">
                <a:solidFill>
                  <a:srgbClr val="003399"/>
                </a:solidFill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Е. </a:t>
            </a:r>
            <a:r>
              <a:rPr lang="ru-RU" sz="2000" b="1" i="1" dirty="0" err="1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Евсевьева</a:t>
            </a:r>
            <a:r>
              <a:rPr lang="ru-RU" sz="2000" b="1" i="1" dirty="0" smtClean="0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,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№ диплома: </a:t>
            </a:r>
            <a:r>
              <a:rPr lang="ru-RU" sz="2000" b="1" i="1" dirty="0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ЭВ № </a:t>
            </a:r>
            <a:r>
              <a:rPr lang="ru-RU" sz="2000" b="1" i="1" dirty="0" smtClean="0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048289 </a:t>
            </a:r>
            <a:r>
              <a:rPr lang="ru-RU" sz="2000" b="1" dirty="0" smtClean="0">
                <a:solidFill>
                  <a:srgbClr val="003399"/>
                </a:solidFill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25 июня 1994 года</a:t>
            </a:r>
            <a:r>
              <a:rPr lang="ru-RU" sz="2000" b="1" i="1" dirty="0" smtClean="0">
                <a:solidFill>
                  <a:srgbClr val="212745">
                    <a:lumMod val="75000"/>
                  </a:srgbClr>
                </a:solidFill>
                <a:cs typeface="Times New Roman" pitchFamily="18" charset="0"/>
              </a:rPr>
              <a:t>.</a:t>
            </a:r>
            <a:endParaRPr lang="ru-RU" altLang="ru-RU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Стаж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педагогической работы :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27 лет</a:t>
            </a:r>
          </a:p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Общий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трудовой стаж: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31 год</a:t>
            </a:r>
          </a:p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Наличие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квалификационной категории: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высшая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квалификационная категория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Дата последней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аттестации:17.05.2017г.   Приказ №428 от 22.05.2017г.</a:t>
            </a:r>
            <a:endParaRPr lang="ru-RU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775658"/>
            <a:ext cx="1753890" cy="248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420938"/>
            <a:ext cx="7851775" cy="1524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250825" y="3538538"/>
            <a:ext cx="8605838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49" y="476672"/>
            <a:ext cx="4123989" cy="583264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0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3912473" cy="55300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5273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Консультация: «Роль сказки в жизни дошкольника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en-US" dirty="0">
                <a:hlinkClick r:id="rId2"/>
              </a:rPr>
              <a:t>https://ds29sar.schoolrm.ru/parents/tips/?</a:t>
            </a:r>
            <a:r>
              <a:rPr lang="en-US" dirty="0" smtClean="0">
                <a:hlinkClick r:id="rId2"/>
              </a:rPr>
              <a:t>PAGEN_1=3&amp;SIZEN_1=10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5067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«Безопасность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детей на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дороге»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socpedagog13.edurm.ru/articles/7787-bezopasnost-detei-na-doroge.html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69904" y="476672"/>
            <a:ext cx="3676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Ссылки на интернет публикации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250825" y="765175"/>
            <a:ext cx="8424863" cy="3292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Р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ЕЗУЛЬТАТЫ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УЧАСТИЯ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ВОСПИТАННИКОВ В: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400" i="1" dirty="0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400" i="1" dirty="0">
              <a:cs typeface="Times New Roman" panose="02020603050405020304" pitchFamily="18" charset="0"/>
            </a:endParaRPr>
          </a:p>
        </p:txBody>
      </p:sp>
      <p:sp>
        <p:nvSpPr>
          <p:cNvPr id="33795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923925" y="3514725"/>
            <a:ext cx="7548563" cy="2970213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214282" y="2357430"/>
            <a:ext cx="8605838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320576" cy="61106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539552" y="548680"/>
            <a:ext cx="4013104" cy="535080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Documents and Settings\admin1\Мои документы\Документы с дс 29\Дипломы\грамота Кондрашкина конку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3960440" cy="539293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816424" cy="53896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76672"/>
            <a:ext cx="3816425" cy="54009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F:\ДиД\17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31863"/>
            <a:ext cx="3782747" cy="511256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1863"/>
            <a:ext cx="3618383" cy="511256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ownloads\IMG-41ef522084231dcfeb2161b08cc58b48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0" y="476672"/>
            <a:ext cx="4175852" cy="295232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IMG-ec4fc18e8c946265eb124840901d594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05" y="3573016"/>
            <a:ext cx="4086522" cy="288917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795337" y="448987"/>
            <a:ext cx="7553325" cy="3146425"/>
          </a:xfrm>
        </p:spPr>
        <p:txBody>
          <a:bodyPr rtlCol="0">
            <a:normAutofit fontScale="85000" lnSpcReduction="20000"/>
          </a:bodyPr>
          <a:lstStyle/>
          <a:p>
            <a:pPr marL="0" algn="ctr" eaLnBrk="1" fontAlgn="auto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000" b="1" dirty="0" smtClean="0">
                <a:solidFill>
                  <a:schemeClr val="bg2"/>
                </a:solidFill>
              </a:rPr>
              <a:t>  </a:t>
            </a:r>
            <a:br>
              <a:rPr lang="ru-RU" altLang="ru-RU" sz="4000" b="1" dirty="0" smtClean="0">
                <a:solidFill>
                  <a:schemeClr val="bg2"/>
                </a:solidFill>
              </a:rPr>
            </a:br>
            <a:r>
              <a:rPr lang="ru-RU" alt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altLang="ru-RU" sz="43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</a:t>
            </a:r>
          </a:p>
          <a:p>
            <a:pPr marL="0" algn="ctr" eaLnBrk="1" fontAlgn="auto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3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ПЕДАГОГИЧЕСКОГО ОПЫТА</a:t>
            </a:r>
            <a:endParaRPr lang="ru-RU" alt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Прямоугольник 2"/>
          <p:cNvSpPr>
            <a:spLocks noChangeArrowheads="1"/>
          </p:cNvSpPr>
          <p:nvPr/>
        </p:nvSpPr>
        <p:spPr bwMode="auto">
          <a:xfrm>
            <a:off x="2286000" y="301307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85750" algn="ctr" defTabSz="457200" eaLnBrk="1" hangingPunct="1">
              <a:spcAft>
                <a:spcPts val="600"/>
              </a:spcAft>
              <a:buClr>
                <a:srgbClr val="FFFFFF"/>
              </a:buClr>
              <a:buSzPct val="80000"/>
            </a:pPr>
            <a:r>
              <a:rPr lang="ru-RU" alt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alt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532" y="378904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на сайте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ds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29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sar.schoolrm.ru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hlinkClick r:id="rId2"/>
              </a:rPr>
              <a:t>https://ds29sar.schoolrm.ru/sveden/employees/11142/181494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hlinkClick r:id="rId2"/>
              </a:rPr>
              <a:t>/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68313" y="1916113"/>
            <a:ext cx="8207375" cy="2801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НАЛИЧИЕ</a:t>
            </a: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АВТОРСКИХ ПРОГРАММ,  МЕТОДИЧЕСКИХ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ПОСОБИЙ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4" y="764704"/>
            <a:ext cx="3563942" cy="50405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50505"/>
            <a:ext cx="3563749" cy="504056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015841" cy="414364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67" y="1780059"/>
            <a:ext cx="2596569" cy="356758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639770" cy="37702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684213" y="765175"/>
            <a:ext cx="7704137" cy="52625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ЫСТУПЛЕНИЯ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НА НАУЧНО-ПРАКТИЧЕСКИХ КОНФЕРЕНЦИЯХ,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СЕМИНАРАХ, СЕКЦИЯХ, МЕТОДИЧЕСКИХ ОБЪЕДИНЕНИЯХ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000" i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8" y="415617"/>
            <a:ext cx="4170462" cy="589466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56" y="415616"/>
            <a:ext cx="4170462" cy="589466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032448" cy="570317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99" y="430188"/>
            <a:ext cx="4032448" cy="570317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1331640" y="2924944"/>
            <a:ext cx="1152128" cy="36004"/>
          </a:xfrm>
          <a:prstGeom prst="line">
            <a:avLst/>
          </a:prstGeom>
          <a:ln w="12700">
            <a:solidFill>
              <a:schemeClr val="accent6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004048" y="1844824"/>
            <a:ext cx="648072" cy="0"/>
          </a:xfrm>
          <a:prstGeom prst="line">
            <a:avLst/>
          </a:prstGeom>
          <a:ln w="12700">
            <a:solidFill>
              <a:schemeClr val="accent6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ownloads\Screenshot_20220211-175546_Samsung Intern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69" y="1124744"/>
            <a:ext cx="5904656" cy="41769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95288" y="836613"/>
            <a:ext cx="8497887" cy="4524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ПРОВЕДЕНИЕ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ОТКРЫТЫХ ЗАНЯТИЙ,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МАСТЕР – КЛАССОВ,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МЕРОПРИЯТИЙ</a:t>
            </a:r>
            <a: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FFFF00"/>
                </a:solidFill>
                <a:latin typeface="Arial" charset="0"/>
              </a:rPr>
            </a:br>
            <a:endParaRPr lang="ru-RU" sz="2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2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0" y="4132263"/>
            <a:ext cx="8129588" cy="75406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altLang="ru-RU" sz="2400" b="1" dirty="0" smtClean="0"/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692696"/>
            <a:ext cx="3767595" cy="532859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ownloads\IMG-a76f8a9b2f011056317fdc1ad1ee4608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8" b="23218"/>
          <a:stretch/>
        </p:blipFill>
        <p:spPr bwMode="auto">
          <a:xfrm>
            <a:off x="2814638" y="566756"/>
            <a:ext cx="3773586" cy="526573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иД\Дадаева\Антиплагиат Дадаев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9" t="9778" r="6796" b="5446"/>
          <a:stretch/>
        </p:blipFill>
        <p:spPr bwMode="auto">
          <a:xfrm>
            <a:off x="800522" y="1268760"/>
            <a:ext cx="7769752" cy="4256990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700213"/>
            <a:ext cx="8229600" cy="3160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деятельность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395288" y="1557338"/>
            <a:ext cx="8128000" cy="36433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</a:t>
            </a:r>
            <a:b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КОМИССИЯХ, ПЕДАГОГИЧЕСКИХ СООБЩЕСТВАХ, В ЖЮРИ КОНКУРСОВ</a:t>
            </a:r>
            <a: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i="1" dirty="0" smtClean="0">
                <a:solidFill>
                  <a:schemeClr val="bg2"/>
                </a:solidFill>
              </a:rPr>
              <a:t/>
            </a:r>
            <a:br>
              <a:rPr lang="ru-RU" sz="5400" i="1" dirty="0" smtClean="0">
                <a:solidFill>
                  <a:schemeClr val="bg2"/>
                </a:solidFill>
              </a:rPr>
            </a:br>
            <a:endParaRPr lang="ru-RU" sz="5400" dirty="0" smtClean="0"/>
          </a:p>
        </p:txBody>
      </p:sp>
      <p:sp>
        <p:nvSpPr>
          <p:cNvPr id="70660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0" y="3535363"/>
            <a:ext cx="7019925" cy="300196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400" b="1" dirty="0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dirty="0" smtClean="0">
                <a:solidFill>
                  <a:srgbClr val="002060"/>
                </a:solidFill>
              </a:rPr>
              <a:t>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3995489" cy="565090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2554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ПОЗИТИВНЫЕ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РЕЗУЛЬТАТЫ 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РАБОТЫ С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ВОСПИТАННИКАМИ</a:t>
            </a: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2" y="584683"/>
            <a:ext cx="3934729" cy="556497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39" y="584683"/>
            <a:ext cx="3934730" cy="556497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63092"/>
            <a:ext cx="4176464" cy="59068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45450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Качество взаимодействия с родителями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816424" cy="53976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93" y="692696"/>
            <a:ext cx="3816424" cy="53976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8092"/>
            <a:ext cx="4104456" cy="580502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390683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детьми из социально-неблагополучных семей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2266950" y="1863725"/>
            <a:ext cx="68770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444500" y="1376363"/>
            <a:ext cx="8159750" cy="372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УЧАСТИЕ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 ИННОВАЦИОННОЙ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(ЭКСПЕРИМЕНТАЛЬНОЙ) ДЕЯТЕЛЬНОСТИ</a:t>
            </a:r>
            <a:r>
              <a:rPr lang="ru-RU" sz="40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400" i="1" dirty="0">
                <a:solidFill>
                  <a:srgbClr val="280099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280099"/>
                </a:solidFill>
                <a:latin typeface="Arial" charset="0"/>
              </a:rPr>
            </a:br>
            <a:endParaRPr lang="ru-RU" sz="2400" i="1" dirty="0">
              <a:solidFill>
                <a:srgbClr val="2800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666"/>
            <a:ext cx="4066009" cy="575064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665"/>
            <a:ext cx="4066009" cy="575064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252413" y="1755775"/>
            <a:ext cx="8448675" cy="3662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УЧАСТИЕ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ПЕДАГОГА В </a:t>
            </a:r>
            <a:b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ПРОФЕССИОНАЛЬНЫХ КОНКУРСАХ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i="1" dirty="0">
                <a:solidFill>
                  <a:srgbClr val="9900FF"/>
                </a:solidFill>
                <a:latin typeface="Arial" charset="0"/>
              </a:rPr>
              <a:t/>
            </a:r>
            <a:br>
              <a:rPr lang="ru-RU" sz="4000" i="1" dirty="0">
                <a:solidFill>
                  <a:srgbClr val="9900FF"/>
                </a:solidFill>
                <a:latin typeface="Arial" charset="0"/>
              </a:rPr>
            </a:br>
            <a:endParaRPr lang="ru-RU" sz="4000" i="1" dirty="0">
              <a:solidFill>
                <a:srgbClr val="9900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0" y="563586"/>
            <a:ext cx="3995489" cy="565090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wnloads\скан 11_page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485078"/>
            <a:ext cx="3951716" cy="55889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98" y="485077"/>
            <a:ext cx="3943250" cy="556817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6" y="476672"/>
            <a:ext cx="3871542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C:\Users\User\Downloads\IMG-e71a6ac3a1c2b20dc5d2cc9f529d614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13" y="3482711"/>
            <a:ext cx="4096831" cy="28975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ownloads\IMG-7b5c3fa605f21958859ffda9a2fd6d0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40" y="476672"/>
            <a:ext cx="3868810" cy="273630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47663" y="1376363"/>
            <a:ext cx="8447087" cy="40564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НАГРАДЫ </a:t>
            </a: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ПООЩРЕНИЯ</a:t>
            </a:r>
            <a:b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ПЕДАГОГА</a:t>
            </a: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2800" b="1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3920336" cy="554461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53263"/>
            <a:ext cx="3800469" cy="53750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User\Downloads\2019-11-12 16-26-55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9" b="2042"/>
          <a:stretch/>
        </p:blipFill>
        <p:spPr bwMode="auto">
          <a:xfrm>
            <a:off x="755576" y="548679"/>
            <a:ext cx="3672408" cy="53796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ownloads\IMG-ee7bbe79f5977ced3d045f1be795bb70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8663"/>
            <a:ext cx="4253250" cy="30070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ownloads\IMG-678ffe29e07372dd95efd7e1f5b4347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97" y="3637061"/>
            <a:ext cx="3955662" cy="279665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0" y="155679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Муниципальный уровень: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altLang="ru-RU" b="1" i="1" u="sng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инновационная деятельность</a:t>
            </a:r>
            <a:br>
              <a:rPr lang="ru-RU" altLang="ru-RU" b="1" i="1" u="sng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altLang="ru-RU" b="1" i="1" u="sng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altLang="ru-RU" b="1" i="1" u="sng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МДОУ«Детский</a:t>
            </a:r>
            <a:r>
              <a:rPr lang="ru-RU" altLang="ru-RU" b="1" i="1" u="sng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сад №29 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b="1" i="1" u="sng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«Опытно-экспериментальная деятельность как средство формирования познавательного развития детей 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дошкольного возраста»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(Приказ УО </a:t>
            </a:r>
            <a:r>
              <a:rPr lang="ru-RU" altLang="ru-RU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г.о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. Саранск №01-02/125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от 27.05.2019г.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vospital\Desktop\инновация\приказ по инновациям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55880"/>
            <a:ext cx="3245411" cy="4824536"/>
          </a:xfrm>
          <a:prstGeom prst="rect">
            <a:avLst/>
          </a:prstGeom>
          <a:noFill/>
          <a:ln w="31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tvospital\Desktop\инновация\приказ по инновациям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4211" y="736508"/>
            <a:ext cx="3240361" cy="4448879"/>
          </a:xfrm>
          <a:prstGeom prst="rect">
            <a:avLst/>
          </a:prstGeom>
          <a:noFill/>
          <a:ln w="31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3853"/>
            <a:ext cx="4073076" cy="576064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30" y="403853"/>
            <a:ext cx="4072857" cy="576064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4651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Наставничество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endCxn id="4" idx="3"/>
          </p:cNvCxnSpPr>
          <p:nvPr/>
        </p:nvCxnSpPr>
        <p:spPr>
          <a:xfrm>
            <a:off x="250825" y="3538538"/>
            <a:ext cx="8605838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41" y="2204690"/>
            <a:ext cx="2749448" cy="38886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05100"/>
            <a:ext cx="2559704" cy="36202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348"/>
            <a:ext cx="2376264" cy="336131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13100</TotalTime>
  <Words>177</Words>
  <Application>Microsoft Office PowerPoint</Application>
  <PresentationFormat>Экран (4:3)</PresentationFormat>
  <Paragraphs>74</Paragraphs>
  <Slides>48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Сектор</vt:lpstr>
      <vt:lpstr>Министерство образования РМ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Наставничество</vt:lpstr>
      <vt:lpstr>Презентация PowerPoint</vt:lpstr>
      <vt:lpstr> НАЛИЧИЕ ПУБЛИКАЦИЙ, ВКЛЮЧАЯ ИНТЕРНЕТ   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Экспертная деятельность</vt:lpstr>
      <vt:lpstr>   ОБЩЕСТВЕННО-ПЕДАГОГИЧЕСКАЯ АКТИВНОСТЬ ПЕДАГОГА:  УЧАСТИЕ В КОМИССИЯХ, ПЕДАГОГИЧЕСКИХ СООБЩЕСТВАХ, В ЖЮРИ КОНКУРСОВ  </vt:lpstr>
      <vt:lpstr>Презентация PowerPoint</vt:lpstr>
      <vt:lpstr>Презентация PowerPoint</vt:lpstr>
      <vt:lpstr>Презентация PowerPoint</vt:lpstr>
      <vt:lpstr>Презентация PowerPoint</vt:lpstr>
      <vt:lpstr> Качество взаимодействия с родителями</vt:lpstr>
      <vt:lpstr>Презентация PowerPoint</vt:lpstr>
      <vt:lpstr>Презентация PowerPoint</vt:lpstr>
      <vt:lpstr>   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СтВоспитатель</cp:lastModifiedBy>
  <cp:revision>1125</cp:revision>
  <cp:lastPrinted>2021-07-07T10:09:35Z</cp:lastPrinted>
  <dcterms:created xsi:type="dcterms:W3CDTF">2010-08-04T11:06:49Z</dcterms:created>
  <dcterms:modified xsi:type="dcterms:W3CDTF">2022-02-14T10:26:37Z</dcterms:modified>
</cp:coreProperties>
</file>