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3" r:id="rId8"/>
    <p:sldId id="264" r:id="rId9"/>
    <p:sldId id="266" r:id="rId10"/>
    <p:sldId id="306" r:id="rId11"/>
    <p:sldId id="310" r:id="rId12"/>
    <p:sldId id="265" r:id="rId13"/>
    <p:sldId id="267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94" r:id="rId24"/>
    <p:sldId id="279" r:id="rId25"/>
    <p:sldId id="280" r:id="rId26"/>
    <p:sldId id="309" r:id="rId27"/>
    <p:sldId id="284" r:id="rId28"/>
    <p:sldId id="285" r:id="rId29"/>
  </p:sldIdLst>
  <p:sldSz cx="9144000" cy="5143500" type="screen16x9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117" d="100"/>
          <a:sy n="117" d="100"/>
        </p:scale>
        <p:origin x="57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04840"/>
            <a:ext cx="8228880" cy="3983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4840"/>
            <a:ext cx="8228880" cy="3983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 hidden="1"/>
          <p:cNvSpPr/>
          <p:nvPr/>
        </p:nvSpPr>
        <p:spPr>
          <a:xfrm>
            <a:off x="-66240" y="4989240"/>
            <a:ext cx="468720" cy="18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600" b="0" strike="noStrike" spc="-1">
                <a:solidFill>
                  <a:srgbClr val="984807"/>
                </a:solidFill>
                <a:latin typeface="Calibri"/>
                <a:ea typeface="DejaVu Sans"/>
              </a:rPr>
              <a:t>© Н.Н.Ф</a:t>
            </a:r>
            <a:r>
              <a:rPr lang="ru-RU" sz="600" b="0" strike="noStrike" spc="-1">
                <a:solidFill>
                  <a:srgbClr val="376092"/>
                </a:solidFill>
                <a:latin typeface="Calibri"/>
                <a:ea typeface="DejaVu Sans"/>
              </a:rPr>
              <a:t>.</a:t>
            </a:r>
            <a:endParaRPr lang="ru-RU" sz="6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-66240" y="4989240"/>
            <a:ext cx="468720" cy="18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600" b="0" strike="noStrike" spc="-1">
                <a:solidFill>
                  <a:srgbClr val="984807"/>
                </a:solidFill>
                <a:latin typeface="Calibri"/>
                <a:ea typeface="DejaVu Sans"/>
              </a:rPr>
              <a:t>© Н.Н.Ф</a:t>
            </a:r>
            <a:r>
              <a:rPr lang="ru-RU" sz="600" b="0" strike="noStrike" spc="-1">
                <a:solidFill>
                  <a:srgbClr val="376092"/>
                </a:solidFill>
                <a:latin typeface="Calibri"/>
                <a:ea typeface="DejaVu Sans"/>
              </a:rPr>
              <a:t>.</a:t>
            </a:r>
            <a:endParaRPr lang="ru-RU" sz="600" b="0" strike="noStrike" spc="-1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s13sar.schoolrm.ru/sveden/employees/14545/403889/?bitrix_include_areas=N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539640" y="123480"/>
            <a:ext cx="7771680" cy="110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Министерство образования Республики Мордовия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539640" y="915480"/>
            <a:ext cx="6192000" cy="410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281"/>
              </a:spcBef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ПОРТФОЛИО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Мишиной Марины Михайловны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,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воспитателя МАДОУ  «Центр развития ребенка – детский сад №13»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Дата 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рождения:15.06.1983 г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 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Профессиональное образование: высшее, МГПИ им.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М.Е.Евсевьева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Квалификация: </a:t>
            </a:r>
            <a:r>
              <a:rPr lang="ru-RU" sz="1400" spc="-1" dirty="0">
                <a:solidFill>
                  <a:srgbClr val="000000"/>
                </a:solidFill>
                <a:latin typeface="Times New Roman"/>
                <a:ea typeface="DejaVu Sans"/>
              </a:rPr>
              <a:t>Б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акалавр по направлению подготовки «Педагогическое образование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Диплом: 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101324  4769238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Дата выдачи: 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08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. 07. 2019г.</a:t>
            </a: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Общий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трудовой </a:t>
            </a: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t>стаж:17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лет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Стаж педагогической работы (по специальности):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3 года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Наличие квалификационной категории: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-</a:t>
            </a: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918" y="987574"/>
            <a:ext cx="2905125" cy="3676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23478"/>
            <a:ext cx="3387412" cy="479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6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395640" y="2067840"/>
            <a:ext cx="8228880" cy="85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Результаты участия воспитанников в:</a:t>
            </a:r>
            <a:r>
              <a:t/>
            </a:r>
            <a:br/>
            <a:r>
              <a:rPr lang="ru-RU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-конкурсах;</a:t>
            </a:r>
            <a:r>
              <a:t/>
            </a:r>
            <a:br/>
            <a:r>
              <a:rPr lang="ru-RU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-выставках;</a:t>
            </a:r>
            <a:r>
              <a:t/>
            </a:r>
            <a:br/>
            <a:r>
              <a:rPr lang="ru-RU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-турнирах;</a:t>
            </a:r>
            <a:r>
              <a:t/>
            </a:r>
            <a:br/>
            <a:r>
              <a:rPr lang="ru-RU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-соревнованиях;</a:t>
            </a:r>
            <a:r>
              <a:t/>
            </a:r>
            <a:br/>
            <a:r>
              <a:rPr lang="ru-RU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-акциях;</a:t>
            </a:r>
            <a:r>
              <a:t/>
            </a:r>
            <a:br/>
            <a:r>
              <a:rPr lang="ru-RU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-фестивалях.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67640" y="1707480"/>
            <a:ext cx="8228880" cy="85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8395"/>
            <a:ext cx="3403542" cy="48110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8395"/>
            <a:ext cx="3446303" cy="48734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611640" y="1851840"/>
            <a:ext cx="8228880" cy="85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Выступления на заседаниях методических советов, научно-практических конференциях, педагогических секциях, форумах, радиопередачах (очно)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57200" y="205920"/>
            <a:ext cx="8228880" cy="85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236" y="205920"/>
            <a:ext cx="3402808" cy="48119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3478"/>
            <a:ext cx="7021299" cy="49649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395640" y="1707480"/>
            <a:ext cx="8228880" cy="85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Проведение открытых занятий, мастер-классов, мероприятий</a:t>
            </a:r>
            <a:endParaRPr lang="ru-RU" sz="4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457200" y="205920"/>
            <a:ext cx="8228880" cy="85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229" y="63436"/>
            <a:ext cx="3501964" cy="49521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395640" y="1779840"/>
            <a:ext cx="8228880" cy="85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Общественно-педагогическая активность: участие в комиссиях, педагогических сообществах, в жюри конкурсов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457200" y="205920"/>
            <a:ext cx="8228880" cy="85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9502"/>
            <a:ext cx="3192581" cy="45159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5615"/>
            <a:ext cx="3349231" cy="4736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395640" y="1347480"/>
            <a:ext cx="8228880" cy="85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Представление инновационного педагогического опыта на сайте МАДОУ «Центр развития ребёнка-детский сад №13»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467640" y="1635480"/>
            <a:ext cx="8228880" cy="85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Позитивные результаты работы с воспитанниками</a:t>
            </a:r>
            <a:endParaRPr lang="ru-RU" sz="4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457200" y="205920"/>
            <a:ext cx="8228880" cy="85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5920"/>
            <a:ext cx="3295340" cy="46599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09" y="205920"/>
            <a:ext cx="3349231" cy="4736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27892"/>
            <a:ext cx="3456384" cy="48877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638" y="144726"/>
            <a:ext cx="3396679" cy="4803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395640" y="1275480"/>
            <a:ext cx="8228880" cy="85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Взаимодействие с родителями</a:t>
            </a:r>
            <a:endParaRPr lang="ru-RU" sz="4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457200" y="205920"/>
            <a:ext cx="8228880" cy="85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522"/>
            <a:ext cx="3448103" cy="48760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927" y="201203"/>
            <a:ext cx="3431356" cy="4852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1912"/>
            <a:ext cx="3384376" cy="47858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7674"/>
            <a:ext cx="3402808" cy="481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68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251640" y="1563480"/>
            <a:ext cx="8228880" cy="85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Участие педагога в профессиональных конкурсах</a:t>
            </a:r>
            <a:r>
              <a:t/>
            </a:r>
            <a:br/>
            <a:endParaRPr lang="ru-RU" sz="4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457200" y="205920"/>
            <a:ext cx="8228880" cy="85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773"/>
            <a:ext cx="3491474" cy="49375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1" b="15000"/>
          <a:stretch/>
        </p:blipFill>
        <p:spPr>
          <a:xfrm>
            <a:off x="4342190" y="166943"/>
            <a:ext cx="3542178" cy="4920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457200" y="205920"/>
            <a:ext cx="8228880" cy="85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95936" y="771550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851670"/>
            <a:ext cx="69124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https://ds13sar.schoolrm.ru/sveden/employees/14545/403889/?</a:t>
            </a:r>
            <a:r>
              <a:rPr lang="en-US" sz="2400" dirty="0" smtClean="0">
                <a:hlinkClick r:id="rId2"/>
              </a:rPr>
              <a:t>bitrix_include_areas=N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467640" y="843480"/>
            <a:ext cx="8228880" cy="85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Участие в инновационной (экспериментальной) деятельности</a:t>
            </a:r>
            <a:endParaRPr lang="ru-RU" sz="4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457200" y="205920"/>
            <a:ext cx="8228880" cy="85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1405"/>
            <a:ext cx="3456384" cy="48877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854" y="205920"/>
            <a:ext cx="3402808" cy="48119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467544" y="1347614"/>
            <a:ext cx="8228880" cy="85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Наличие публикаций</a:t>
            </a:r>
            <a:endParaRPr lang="ru-RU" sz="4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457200" y="205920"/>
            <a:ext cx="8228880" cy="85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05920"/>
            <a:ext cx="3404199" cy="48102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457200" y="205920"/>
            <a:ext cx="8228880" cy="85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06427"/>
            <a:ext cx="3316268" cy="46898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5920"/>
            <a:ext cx="3346097" cy="4731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5124"/>
            <a:ext cx="3349231" cy="47361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63" y="175124"/>
            <a:ext cx="3404927" cy="4814951"/>
          </a:xfrm>
          <a:prstGeom prst="rect">
            <a:avLst/>
          </a:prstGeom>
        </p:spPr>
      </p:pic>
      <p:sp>
        <p:nvSpPr>
          <p:cNvPr id="8" name="Минус 7"/>
          <p:cNvSpPr/>
          <p:nvPr/>
        </p:nvSpPr>
        <p:spPr>
          <a:xfrm>
            <a:off x="4932040" y="634320"/>
            <a:ext cx="864096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57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</TotalTime>
  <Words>162</Words>
  <Application>Microsoft Office PowerPoint</Application>
  <PresentationFormat>Экран (16:9)</PresentationFormat>
  <Paragraphs>24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Мечты</dc:title>
  <dc:subject/>
  <dc:creator>Администратор</dc:creator>
  <dc:description/>
  <cp:lastModifiedBy>Методист</cp:lastModifiedBy>
  <cp:revision>51</cp:revision>
  <dcterms:created xsi:type="dcterms:W3CDTF">2018-01-07T19:03:24Z</dcterms:created>
  <dcterms:modified xsi:type="dcterms:W3CDTF">2023-01-13T11:54:38Z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29</vt:i4>
  </property>
</Properties>
</file>