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5" r:id="rId2"/>
    <p:sldId id="378" r:id="rId3"/>
    <p:sldId id="419" r:id="rId4"/>
    <p:sldId id="286" r:id="rId5"/>
    <p:sldId id="421" r:id="rId6"/>
    <p:sldId id="323" r:id="rId7"/>
    <p:sldId id="316" r:id="rId8"/>
    <p:sldId id="275" r:id="rId9"/>
    <p:sldId id="357" r:id="rId10"/>
    <p:sldId id="283" r:id="rId11"/>
    <p:sldId id="400" r:id="rId12"/>
    <p:sldId id="410" r:id="rId13"/>
    <p:sldId id="292" r:id="rId14"/>
    <p:sldId id="294" r:id="rId15"/>
    <p:sldId id="297" r:id="rId16"/>
    <p:sldId id="417" r:id="rId17"/>
    <p:sldId id="418" r:id="rId18"/>
    <p:sldId id="415" r:id="rId19"/>
    <p:sldId id="301" r:id="rId20"/>
    <p:sldId id="300" r:id="rId21"/>
    <p:sldId id="302" r:id="rId22"/>
    <p:sldId id="354" r:id="rId23"/>
    <p:sldId id="303" r:id="rId24"/>
    <p:sldId id="412" r:id="rId25"/>
    <p:sldId id="318" r:id="rId26"/>
    <p:sldId id="305" r:id="rId27"/>
    <p:sldId id="307" r:id="rId28"/>
    <p:sldId id="413" r:id="rId2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 snapToGrid="0">
      <p:cViewPr varScale="1">
        <p:scale>
          <a:sx n="84" d="100"/>
          <a:sy n="84" d="100"/>
        </p:scale>
        <p:origin x="595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0851-A3AE-4D75-AC54-59A6A8EB49BD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D2112-76D1-4F11-B404-197F5275FD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381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D2112-76D1-4F11-B404-197F5275FD0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013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D2112-76D1-4F11-B404-197F5275FD0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558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0450EF-B975-4327-AA00-1483030BD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3CBF27B-94C4-4779-9273-D9DAB8E863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0977750-40A6-40D6-99F1-B62ECC27C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C2B-AE9F-4FD4-BF14-E72F50ECC692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9635574-A0B3-41D4-B867-93462FE31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C281FA2-DC4B-4CC2-B0B0-72DAE64C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673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9EE25D-E7A4-4088-B7C6-5D704EE0D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FDE08D5-952C-49CD-BED7-16B783F04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F620BB-4DB9-4748-9C59-92583D3FD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C2B-AE9F-4FD4-BF14-E72F50ECC692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3E187A2-413F-4D5A-9581-12EE08416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C024C7-ADF3-461C-A58A-CF9AAF28E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62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0B95400-4703-42A7-BD2F-C93A235B37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C5994E6-213C-4D74-8FBE-FE6E521FD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9552922-FBAB-45A1-9BBC-4799083AC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C2B-AE9F-4FD4-BF14-E72F50ECC692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5F2B65E-655A-4B41-B7F1-676A34C8C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EC3B953-D19C-4959-99BE-D5101C92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33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30E2B8-FE20-41EB-91BE-3299AC963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A69F684-931B-44FA-8A46-63F0CAC4B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46F3882-4EB6-45BA-AE5D-2C5FDDC0B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C2B-AE9F-4FD4-BF14-E72F50ECC692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627745C-252B-47AC-BC91-2BEFD1CF0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E8DFFAA-20A0-4A57-970A-B4FE55976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26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B17DBF-46E3-4651-8ADF-A099B219C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49B3AD2-42ED-4D61-BA5A-E45A97908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1D93B73-692B-4C5B-9CAA-36AFB8D27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C2B-AE9F-4FD4-BF14-E72F50ECC692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5B422B5-8460-4D4D-B5A3-3EAD608C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25E80A2-4DF2-4DBE-8C6A-64147FC3C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43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A68C3D-157D-4C2C-A62F-B06E45A29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B27843-0BD5-4509-8FB0-54B3D1080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44954E7-4625-424D-906A-21110706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1B043FA-FC66-4DB4-A194-424D70049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C2B-AE9F-4FD4-BF14-E72F50ECC692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E048B73-F51F-45BA-8DC6-4A64215D0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D859469-A431-4E9A-9358-B44EAFEC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73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8CDAE5-B63A-4B5A-BBED-BE1347B83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40BA5AC-5879-4886-8C6C-F7A95958E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63C83C2-D775-4658-B827-7C377438D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EEB282D-04F4-43B0-BAB7-8DA26A4E2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96D985D-5DBA-45BE-95BA-BAFD06DFA5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8907843-63E5-41E9-AA25-23CA92730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C2B-AE9F-4FD4-BF14-E72F50ECC692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636504-3D65-4A0B-992F-4735AD158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61B6846-0295-4FED-AEA9-EBBB1E94D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987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61A2C9-F33A-447F-8A9F-18D13B74D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625DB70-ADC3-403A-A0D7-BC97107D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C2B-AE9F-4FD4-BF14-E72F50ECC692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BF1E053-A063-4738-B9DF-7A16EF71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7F72A81-768B-4C20-B256-307C4105A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630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68FAF4C-ED4E-440F-8DCA-EF28BCF31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C2B-AE9F-4FD4-BF14-E72F50ECC692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E5A4EB4-8D23-4EF7-A003-D3054E771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D44C3E3-3E72-46E3-AC12-86642254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921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85C46B-BE6B-4BBB-91C2-C6402CCDD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DC5388B-262A-42B9-A957-1D541E215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58DF3C8-9F22-4852-976D-D69E01EE2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5BC21C6-0BD2-411D-A8EE-EB9C4F2B4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C2B-AE9F-4FD4-BF14-E72F50ECC692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6ABB6B8-F157-4B34-BEDD-F189BAA24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D9C1424-9C62-448E-80BD-76181C071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656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2A3D29-95B5-4622-803C-798DF3168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83357E7-32C2-4832-9986-ABB2EB336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ED2675D-AB8A-42D7-A1B3-7700D854E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1BB13EF-3FB4-486E-85AC-490787D3E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C2B-AE9F-4FD4-BF14-E72F50ECC692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7F352F3-CF0F-4F4F-A1B2-46C442534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793FCF8-E9EA-47FF-91E2-597A63F78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133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CE4677-944C-408E-A1B5-1A3A969A2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F42BA19-3310-4891-9CD4-8324B29FD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91F0B18-2060-4F82-9049-4EA70740E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D7C2B-AE9F-4FD4-BF14-E72F50ECC692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37BD76C-FEE3-42C5-85F7-483B2953F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AEC8B3C-78CD-40A0-9D1E-63684D055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22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71sar.schoolrm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s71sar.schoolrm.ru/sveden/employees/11200/179453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package" Target="../embeddings/_________Microsoft_Word1.docx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772"/>
            <a:ext cx="12192000" cy="6858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18A328-688E-4A8C-A139-E9748AFD97D5}"/>
              </a:ext>
            </a:extLst>
          </p:cNvPr>
          <p:cNvSpPr txBox="1"/>
          <p:nvPr/>
        </p:nvSpPr>
        <p:spPr>
          <a:xfrm>
            <a:off x="140677" y="140677"/>
            <a:ext cx="7917473" cy="7278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  <a:p>
            <a:pPr algn="ctr"/>
            <a:r>
              <a:rPr lang="ru-RU" sz="6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Курочкиной Светланы Николаевны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71» 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Саранск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Дата рождения: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03.12.1971 год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Профессиональное образование: высшее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МГУ им. Н. П. Огарева  по специальности 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«Филология», квалификация «Филолог, 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преподаватель русского языка 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и литературы»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№ диплома: 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БВС № 0025496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 дата выдачи: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22.06.1996 г 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Переподготовка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 ФГБОУ ВПО «МГПИ им.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М.Е.Евсевьева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»,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квалификация воспитатель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Общий трудовой стаж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 33 года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Педагогический стаж: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18 лет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Наличие квалификационной категории: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высшая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26.03.2019 года</a:t>
            </a:r>
          </a:p>
          <a:p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C:\Users\Home\Desktop\На сайт дет.сада\20211204_135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81"/>
          <a:stretch/>
        </p:blipFill>
        <p:spPr bwMode="auto">
          <a:xfrm>
            <a:off x="7423740" y="1148436"/>
            <a:ext cx="4338556" cy="526600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34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B22F18-0671-46DE-AAA3-0B3F62F740BA}"/>
              </a:ext>
            </a:extLst>
          </p:cNvPr>
          <p:cNvSpPr txBox="1"/>
          <p:nvPr/>
        </p:nvSpPr>
        <p:spPr>
          <a:xfrm>
            <a:off x="393700" y="304800"/>
            <a:ext cx="11264899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i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24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участия воспитанников</a:t>
            </a:r>
            <a:r>
              <a:rPr lang="ru-RU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конкурсах, выставках, турнирах</a:t>
            </a:r>
            <a:r>
              <a:rPr lang="ru-RU" sz="24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i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соревнованиях, акциях,</a:t>
            </a:r>
            <a:r>
              <a:rPr lang="ru-RU" sz="2400" b="1" i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фестивалях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4" name="Picture 4" descr="C:\Users\Home\Desktop\Шувалова Лиз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485" y="1433779"/>
            <a:ext cx="3827404" cy="541076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Home\Desktop\Калишин Макар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68" y="1434905"/>
            <a:ext cx="3826607" cy="540964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94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074" name="Picture 2" descr="C:\Users\Home\Desktop\1_11zon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47" y="1097084"/>
            <a:ext cx="6685491" cy="483902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Home\Desktop\Новая папка\Павлов\1_11zon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2" y="323557"/>
            <a:ext cx="4556023" cy="653444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77" y="259011"/>
            <a:ext cx="4377589" cy="6321429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C:\Users\работа\Documents\Scanned Documents\1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295769"/>
            <a:ext cx="4550341" cy="624791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725174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BE7055-D4D0-47EF-8B9C-28EFE67545A0}"/>
              </a:ext>
            </a:extLst>
          </p:cNvPr>
          <p:cNvSpPr txBox="1"/>
          <p:nvPr/>
        </p:nvSpPr>
        <p:spPr>
          <a:xfrm>
            <a:off x="508000" y="304800"/>
            <a:ext cx="1130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Выступления на </a:t>
            </a:r>
            <a:r>
              <a:rPr lang="ru-RU" sz="24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заседаниях методических советов, научно-практических конференциях, педагогических чтениях, семинарах, секциях, </a:t>
            </a:r>
            <a:r>
              <a:rPr lang="ru-RU" sz="2400" b="1" i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форумах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28674" name="Picture 2" descr="C:\Users\работа\Documents\Scanned Documents\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4725" y="1098112"/>
            <a:ext cx="4194914" cy="575988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3168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Picture 3" descr="C:\Users\Home\Desktop\1_11zon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350" y="178036"/>
            <a:ext cx="4331322" cy="628963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работа\Documents\Scanned Documents\9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4646" y="212570"/>
            <a:ext cx="4546056" cy="62420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11007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491D0E-AB2D-4BAA-BCCB-5EAEE51C95BD}"/>
              </a:ext>
            </a:extLst>
          </p:cNvPr>
          <p:cNvSpPr txBox="1"/>
          <p:nvPr/>
        </p:nvSpPr>
        <p:spPr>
          <a:xfrm>
            <a:off x="762000" y="279400"/>
            <a:ext cx="1055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</a:t>
            </a:r>
            <a:r>
              <a:rPr lang="ru-RU" sz="24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открытых занятий, мастер-классов, мероприятий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23554" name="Picture 2" descr="C:\Users\работа\Documents\Scanned Documents\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1018" y="806824"/>
            <a:ext cx="4407059" cy="605117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797035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C:\Users\работа\Documents\Scanned Documents\1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1686" y="351032"/>
            <a:ext cx="4349683" cy="597239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3554" name="Picture 2" descr="C:\Users\работа\Documents\Scanned Documents\3.jpe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909982" y="413257"/>
            <a:ext cx="4193387" cy="588906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23-24\Курочкина\27117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641" y="533321"/>
            <a:ext cx="4356306" cy="606336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589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2" descr="F:\23-24\Курочкина\20116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4018" y="557265"/>
            <a:ext cx="4103078" cy="580836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4578" name="Picture 2" descr="C:\Users\работа\Documents\Scanned Documents\2.jpe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645919" y="587043"/>
            <a:ext cx="4126043" cy="566604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A4FC687-8AF0-458F-9004-37ACA7F06110}"/>
              </a:ext>
            </a:extLst>
          </p:cNvPr>
          <p:cNvSpPr txBox="1"/>
          <p:nvPr/>
        </p:nvSpPr>
        <p:spPr>
          <a:xfrm>
            <a:off x="1682044" y="304800"/>
            <a:ext cx="824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2452" y="917107"/>
            <a:ext cx="4257207" cy="601845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704501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63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4000" y="391887"/>
            <a:ext cx="115189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Инновационный педагогический опыт на тему: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творческих способностей дошкольников средствами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нетрадиционных техник рисования»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 на сайте: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ds71sar.schoolrm.ru</a:t>
            </a:r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BZ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https://ds71sar.schoolrm.ru/sveden/employees/11200/179453/</a:t>
            </a:r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07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2510" y="0"/>
            <a:ext cx="12524509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A87077-BC57-4D13-9A06-960BA2D3410F}"/>
              </a:ext>
            </a:extLst>
          </p:cNvPr>
          <p:cNvSpPr txBox="1"/>
          <p:nvPr/>
        </p:nvSpPr>
        <p:spPr>
          <a:xfrm>
            <a:off x="685800" y="1"/>
            <a:ext cx="1150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580" y="1065221"/>
            <a:ext cx="3903249" cy="552677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547755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0B908E-B5D8-4132-AD72-5FC95255FC79}"/>
              </a:ext>
            </a:extLst>
          </p:cNvPr>
          <p:cNvSpPr txBox="1"/>
          <p:nvPr/>
        </p:nvSpPr>
        <p:spPr>
          <a:xfrm>
            <a:off x="279400" y="1"/>
            <a:ext cx="11455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kern="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Позитивные результаты работы с воспитанниками</a:t>
            </a:r>
          </a:p>
          <a:p>
            <a:pPr algn="ctr"/>
            <a:endParaRPr lang="ru-RU" sz="2400" b="1" i="1" kern="100" dirty="0">
              <a:latin typeface="Times New Roman" panose="02020603050405020304" pitchFamily="18" charset="0"/>
            </a:endParaRPr>
          </a:p>
          <a:p>
            <a:pPr algn="ctr"/>
            <a:endParaRPr lang="ru-RU" sz="2400" b="1" i="1" kern="100" dirty="0">
              <a:latin typeface="Times New Roman" panose="02020603050405020304" pitchFamily="18" charset="0"/>
            </a:endParaRPr>
          </a:p>
          <a:p>
            <a:pPr algn="ctr"/>
            <a:endParaRPr lang="ru-RU" sz="4400" b="1" i="1" dirty="0"/>
          </a:p>
        </p:txBody>
      </p:sp>
      <p:pic>
        <p:nvPicPr>
          <p:cNvPr id="28673" name="Picture 1" descr="C:\Users\работа\Documents\Scanned Documents\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1562" y="639445"/>
            <a:ext cx="4528961" cy="621855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332559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7649" name="Picture 1" descr="C:\Users\работа\Documents\Scanned Documents\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547" y="289560"/>
            <a:ext cx="4550697" cy="62484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4578" name="Picture 2" descr="C:\Users\работа\Documents\Scanned Documents\3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3050" y="213169"/>
            <a:ext cx="4629384" cy="635644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154DC18-FFA6-4C7D-9B69-B2ABD1B2705E}"/>
              </a:ext>
            </a:extLst>
          </p:cNvPr>
          <p:cNvSpPr txBox="1"/>
          <p:nvPr/>
        </p:nvSpPr>
        <p:spPr>
          <a:xfrm>
            <a:off x="228600" y="0"/>
            <a:ext cx="11785600" cy="94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" algn="ctr">
              <a:lnSpc>
                <a:spcPct val="115000"/>
              </a:lnSpc>
            </a:pPr>
            <a:r>
              <a:rPr lang="ru-RU" sz="2400" b="1" i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Качество</a:t>
            </a:r>
            <a:r>
              <a:rPr lang="ru-RU" sz="2400" i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ru-RU" sz="24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взаимодействия</a:t>
            </a:r>
            <a:r>
              <a:rPr lang="ru-RU" sz="24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ru-RU" sz="24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ru-RU" sz="2400" b="1" i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родителями воспитанников</a:t>
            </a:r>
            <a:r>
              <a:rPr lang="ru-RU" sz="2400" i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i="1" kern="1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i="1" dirty="0"/>
              <a:t> </a:t>
            </a:r>
            <a:endParaRPr lang="ru-RU" sz="1600" i="1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5" name="Picture 1" descr="C:\Users\работа\Documents\Scanned Documents\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4919" y="656422"/>
            <a:ext cx="4383405" cy="601869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5602" name="Picture 2" descr="C:\Users\работа\Documents\Scanned Documents\4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722190"/>
            <a:ext cx="4335507" cy="59529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44384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6626" name="Picture 2" descr="C:\Users\работа\Documents\Scanned Documents\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2984" y="478303"/>
            <a:ext cx="4418455" cy="606682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22" y="543488"/>
            <a:ext cx="4363584" cy="6001639"/>
          </a:xfrm>
          <a:ln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073A4D-89E4-40E4-8194-2590E38765DE}"/>
              </a:ext>
            </a:extLst>
          </p:cNvPr>
          <p:cNvSpPr txBox="1"/>
          <p:nvPr/>
        </p:nvSpPr>
        <p:spPr>
          <a:xfrm>
            <a:off x="1377244" y="1"/>
            <a:ext cx="8274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kern="1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400" b="1" i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детьми из социально-неблагополучных семей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1" name="Picture 1" descr="C:\Users\работа\Documents\Scanned Documents\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1532" y="685800"/>
            <a:ext cx="4328711" cy="59436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7650" name="Picture 2" descr="C:\Users\работа\Documents\Scanned Documents\6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31429" y="740126"/>
            <a:ext cx="4322443" cy="593499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090785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BBB184-01B1-4272-BBB9-92F2C9E67F69}"/>
              </a:ext>
            </a:extLst>
          </p:cNvPr>
          <p:cNvSpPr txBox="1"/>
          <p:nvPr/>
        </p:nvSpPr>
        <p:spPr>
          <a:xfrm>
            <a:off x="1943100" y="279400"/>
            <a:ext cx="866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kern="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731" y="971933"/>
            <a:ext cx="4144983" cy="586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508" y="971932"/>
            <a:ext cx="4206491" cy="5953964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650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AB1BE9-DAA3-4D10-AE44-A34A64C05553}"/>
              </a:ext>
            </a:extLst>
          </p:cNvPr>
          <p:cNvSpPr txBox="1"/>
          <p:nvPr/>
        </p:nvSpPr>
        <p:spPr>
          <a:xfrm>
            <a:off x="1371600" y="304800"/>
            <a:ext cx="103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Награды </a:t>
            </a:r>
            <a:r>
              <a:rPr lang="ru-RU" sz="24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поощрения 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9292" y="899153"/>
            <a:ext cx="4182256" cy="591432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251" y="899153"/>
            <a:ext cx="4167233" cy="583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178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" name="Picture 2" descr="C:\Users\Home\Desktop\Хлебзавод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104" y="628429"/>
            <a:ext cx="4433048" cy="612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23-24\Курочкина\20116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77" y="718197"/>
            <a:ext cx="4326243" cy="603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63"/>
            <a:ext cx="12192000" cy="6858000"/>
          </a:xfrm>
          <a:prstGeom prst="rect">
            <a:avLst/>
          </a:prstGeom>
          <a:noFill/>
        </p:spPr>
      </p:pic>
      <p:pic>
        <p:nvPicPr>
          <p:cNvPr id="7169" name="Picture 1" descr="C:\Users\работа\Documents\Scanned Documents\1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29552" y="357957"/>
            <a:ext cx="4733366" cy="650004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7170" name="Picture 2" descr="C:\Users\работа\Documents\Scanned Documents\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9434" y="309844"/>
            <a:ext cx="4760819" cy="653691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423992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6042"/>
            <a:ext cx="12192000" cy="68580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8D7D176-3D47-4A1C-A3D2-E5C5E7AD97FA}"/>
              </a:ext>
            </a:extLst>
          </p:cNvPr>
          <p:cNvSpPr txBox="1"/>
          <p:nvPr/>
        </p:nvSpPr>
        <p:spPr>
          <a:xfrm>
            <a:off x="228600" y="165100"/>
            <a:ext cx="1145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инновационной </a:t>
            </a:r>
            <a:r>
              <a:rPr lang="ru-RU" sz="2400" i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(экспериментальной)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2400" b="1" i="1" kern="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работа\Desktop\программы\инновация -71\инновация 18-23\приказ управление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3756"/>
            <a:ext cx="4082701" cy="560652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050" name="Picture 2" descr="D:\23-24\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181" y="942537"/>
            <a:ext cx="7398819" cy="5388964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71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63"/>
            <a:ext cx="12192000" cy="6858000"/>
          </a:xfrm>
          <a:prstGeom prst="rect">
            <a:avLst/>
          </a:prstGeom>
          <a:noFill/>
        </p:spPr>
      </p:pic>
      <p:pic>
        <p:nvPicPr>
          <p:cNvPr id="23554" name="Picture 2" descr="C:\Users\работа\Documents\Scanned Documents\1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06148" y="290757"/>
            <a:ext cx="4296158" cy="589965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3555" name="Picture 3" descr="C:\Users\работа\Documents\Scanned Documents\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6057" y="329211"/>
            <a:ext cx="4265229" cy="585643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D7810F4-7286-4D0B-B419-0FF4D0AB117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pic>
        <p:nvPicPr>
          <p:cNvPr id="22529" name="Picture 1" descr="C:\Users\Intel\Downloads\страница_1 (3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1351" y="615315"/>
            <a:ext cx="4115780" cy="60699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" name="Picture 1" descr="C:\Users\работа\Documents\Scanned Documents\2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685" y="719974"/>
            <a:ext cx="4356341" cy="598153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863108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8A7D8D-8C66-44D3-A9F6-45B59027880C}"/>
              </a:ext>
            </a:extLst>
          </p:cNvPr>
          <p:cNvSpPr txBox="1"/>
          <p:nvPr/>
        </p:nvSpPr>
        <p:spPr>
          <a:xfrm>
            <a:off x="2144889" y="254000"/>
            <a:ext cx="7710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</p:txBody>
      </p:sp>
      <p:pic>
        <p:nvPicPr>
          <p:cNvPr id="9218" name="Picture 2" descr="C:\Users\Home\Desktop\Для ИСР\Член жюри\20230407_125752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43" y="930485"/>
            <a:ext cx="4313777" cy="575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C:\Users\работа\Documents\Scanned Documents\10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9975" y="745942"/>
            <a:ext cx="4323356" cy="593624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813978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61AE30-1280-437F-8A30-2709C193C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547" y="152400"/>
            <a:ext cx="8808334" cy="76200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95" y="952631"/>
            <a:ext cx="4097576" cy="5799288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4" y="952630"/>
            <a:ext cx="3988500" cy="5870737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260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9036102"/>
              </p:ext>
            </p:extLst>
          </p:nvPr>
        </p:nvGraphicFramePr>
        <p:xfrm>
          <a:off x="134912" y="487762"/>
          <a:ext cx="4097051" cy="6259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Документ" r:id="rId5" imgW="5925852" imgH="9055099" progId="Word.Document.12">
                  <p:embed/>
                </p:oleObj>
              </mc:Choice>
              <mc:Fallback>
                <p:oleObj name="Документ" r:id="rId5" imgW="5925852" imgH="9055099" progId="Word.Document.12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12" y="487762"/>
                        <a:ext cx="4097051" cy="625928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12038" y="848905"/>
            <a:ext cx="6925947" cy="489633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3530785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13346</TotalTime>
  <Words>222</Words>
  <Application>Microsoft Office PowerPoint</Application>
  <PresentationFormat>Широкоэкранный</PresentationFormat>
  <Paragraphs>42</Paragraphs>
  <Slides>28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Liberation Serif</vt:lpstr>
      <vt:lpstr>Times New Roman</vt:lpstr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Участие в инновационной (экспериментальной) деятельности</dc:title>
  <dc:creator>key1m</dc:creator>
  <cp:lastModifiedBy>vospital</cp:lastModifiedBy>
  <cp:revision>471</cp:revision>
  <cp:lastPrinted>2022-03-23T09:14:15Z</cp:lastPrinted>
  <dcterms:created xsi:type="dcterms:W3CDTF">2021-02-09T05:40:55Z</dcterms:created>
  <dcterms:modified xsi:type="dcterms:W3CDTF">2023-12-19T13:29:12Z</dcterms:modified>
</cp:coreProperties>
</file>