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sldIdLst>
    <p:sldId id="257" r:id="rId2"/>
    <p:sldId id="391" r:id="rId3"/>
    <p:sldId id="308" r:id="rId4"/>
    <p:sldId id="386" r:id="rId5"/>
    <p:sldId id="259" r:id="rId6"/>
    <p:sldId id="336" r:id="rId7"/>
    <p:sldId id="339" r:id="rId8"/>
    <p:sldId id="338" r:id="rId9"/>
    <p:sldId id="337" r:id="rId10"/>
    <p:sldId id="341" r:id="rId11"/>
    <p:sldId id="389" r:id="rId12"/>
    <p:sldId id="340" r:id="rId13"/>
    <p:sldId id="376" r:id="rId14"/>
    <p:sldId id="392" r:id="rId15"/>
    <p:sldId id="398" r:id="rId16"/>
    <p:sldId id="393" r:id="rId17"/>
    <p:sldId id="390" r:id="rId18"/>
    <p:sldId id="375" r:id="rId19"/>
    <p:sldId id="401" r:id="rId20"/>
    <p:sldId id="394" r:id="rId21"/>
    <p:sldId id="379" r:id="rId22"/>
    <p:sldId id="380" r:id="rId23"/>
    <p:sldId id="381" r:id="rId24"/>
    <p:sldId id="377" r:id="rId25"/>
    <p:sldId id="344" r:id="rId26"/>
    <p:sldId id="382" r:id="rId27"/>
    <p:sldId id="261" r:id="rId28"/>
    <p:sldId id="353" r:id="rId29"/>
    <p:sldId id="397" r:id="rId30"/>
    <p:sldId id="359" r:id="rId31"/>
    <p:sldId id="350" r:id="rId32"/>
    <p:sldId id="388" r:id="rId33"/>
    <p:sldId id="400" r:id="rId34"/>
    <p:sldId id="395" r:id="rId35"/>
    <p:sldId id="396" r:id="rId36"/>
    <p:sldId id="351" r:id="rId37"/>
    <p:sldId id="383" r:id="rId38"/>
    <p:sldId id="355" r:id="rId39"/>
    <p:sldId id="362" r:id="rId40"/>
    <p:sldId id="363" r:id="rId41"/>
    <p:sldId id="385" r:id="rId42"/>
    <p:sldId id="364" r:id="rId43"/>
    <p:sldId id="361" r:id="rId44"/>
    <p:sldId id="367" r:id="rId45"/>
    <p:sldId id="384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4" autoAdjust="0"/>
    <p:restoredTop sz="99875" autoAdjust="0"/>
  </p:normalViewPr>
  <p:slideViewPr>
    <p:cSldViewPr>
      <p:cViewPr varScale="1">
        <p:scale>
          <a:sx n="47" d="100"/>
          <a:sy n="47" d="100"/>
        </p:scale>
        <p:origin x="28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93142-12E6-48D7-B18E-711D7F2E652E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D97E6-4B08-4A9B-B154-37856A8E9B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7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D97E6-4B08-4A9B-B154-37856A8E9B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228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221C9A4A-1EAB-4CF7-AACE-0AE33DACEF5F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B07EAF-2272-4BFD-903B-1D38A5D12C9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0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ds73sar/schoolrm.r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85776"/>
            <a:ext cx="9144000" cy="3642768"/>
          </a:xfrm>
          <a:gradFill flip="none" rotWithShape="1"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образования 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РМ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на высшую квалификационную категорию</a:t>
            </a: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учителя-логопеда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МАДОУ «Центр развития ребёнка – 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cs typeface="Times New Roman" pitchFamily="18" charset="0"/>
              </a:rPr>
              <a:t>детский сад №73» г.о.Саранск</a:t>
            </a:r>
            <a:br>
              <a:rPr lang="ru-RU" sz="28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i="1" dirty="0" err="1" smtClean="0">
                <a:latin typeface="Times New Roman" pitchFamily="18" charset="0"/>
                <a:cs typeface="Times New Roman" pitchFamily="18" charset="0"/>
              </a:rPr>
              <a:t>Пакшиной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Ольги Николаевны</a:t>
            </a:r>
            <a:r>
              <a:rPr lang="ru-RU" sz="2800" i="1" dirty="0"/>
              <a:t/>
            </a:r>
            <a:br>
              <a:rPr lang="ru-RU" sz="2800" i="1" dirty="0"/>
            </a:br>
            <a:endParaRPr lang="ru-RU" sz="2800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357563"/>
            <a:ext cx="644538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accent2"/>
                </a:solidFill>
              </a:rPr>
              <a:t>                                                 </a:t>
            </a:r>
            <a:endParaRPr lang="ru-RU" b="1" i="1" dirty="0">
              <a:solidFill>
                <a:schemeClr val="accent2"/>
              </a:solidFill>
            </a:endParaRPr>
          </a:p>
          <a:p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рождения: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19.04.1980 г</a:t>
            </a:r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</a:t>
            </a: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МГПИ им. 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2005 г.</a:t>
            </a:r>
            <a:endParaRPr lang="en-US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«Олигофренопедагогика» </a:t>
            </a:r>
          </a:p>
          <a:p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 дополнительной специальностью «Логопедия»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b="1" i="1" dirty="0" err="1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 учитель-логопед</a:t>
            </a:r>
            <a:endParaRPr lang="en-US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23 года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по 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специальности: 7 лет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 первая 14.03.2018 г .</a:t>
            </a:r>
          </a:p>
          <a:p>
            <a:r>
              <a:rPr lang="ru-RU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Приказ МО РМ  №252 от 22.03.2018 г. </a:t>
            </a: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dirty="0">
              <a:solidFill>
                <a:schemeClr val="accent2"/>
              </a:solidFill>
            </a:endParaRPr>
          </a:p>
          <a:p>
            <a:endParaRPr lang="ru-RU" b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  <p:pic>
        <p:nvPicPr>
          <p:cNvPr id="5" name="Рисунок 4" descr="DSC_6862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3717032"/>
            <a:ext cx="1912296" cy="2592858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6868779"/>
              </p:ext>
            </p:extLst>
          </p:nvPr>
        </p:nvGraphicFramePr>
        <p:xfrm>
          <a:off x="510102" y="764704"/>
          <a:ext cx="389709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Acrobat Document" r:id="rId3" imgW="5705470" imgH="8010279" progId="AcroExch.Document.DC">
                  <p:embed/>
                </p:oleObj>
              </mc:Choice>
              <mc:Fallback>
                <p:oleObj name="Acrobat Document" r:id="rId3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0102" y="764704"/>
                        <a:ext cx="3897096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8594810"/>
              </p:ext>
            </p:extLst>
          </p:nvPr>
        </p:nvGraphicFramePr>
        <p:xfrm>
          <a:off x="4614558" y="764704"/>
          <a:ext cx="389709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Acrobat Document" r:id="rId5" imgW="5705470" imgH="8010279" progId="AcroExch.Document.DC">
                  <p:embed/>
                </p:oleObj>
              </mc:Choice>
              <mc:Fallback>
                <p:oleObj name="Acrobat Document" r:id="rId5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14558" y="764704"/>
                        <a:ext cx="3897096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9183900"/>
              </p:ext>
            </p:extLst>
          </p:nvPr>
        </p:nvGraphicFramePr>
        <p:xfrm>
          <a:off x="179512" y="408197"/>
          <a:ext cx="4176464" cy="58649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Acrobat Document" r:id="rId3" imgW="5705470" imgH="8010279" progId="AcroExch.Document.DC">
                  <p:embed/>
                </p:oleObj>
              </mc:Choice>
              <mc:Fallback>
                <p:oleObj name="Acrobat Document" r:id="rId3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408197"/>
                        <a:ext cx="4176464" cy="58649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8089069"/>
              </p:ext>
            </p:extLst>
          </p:nvPr>
        </p:nvGraphicFramePr>
        <p:xfrm>
          <a:off x="4572000" y="416333"/>
          <a:ext cx="4176464" cy="58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Acrobat Document" r:id="rId5" imgW="5705470" imgH="8010279" progId="AcroExch.Document.DC">
                  <p:embed/>
                </p:oleObj>
              </mc:Choice>
              <mc:Fallback>
                <p:oleObj name="Acrobat Document" r:id="rId5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416333"/>
                        <a:ext cx="4176464" cy="5864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5199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/>
              <a:t>Участие в инновационной (экспериментальной) деятельности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4664"/>
            <a:ext cx="8064896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2656"/>
            <a:ext cx="4042792" cy="6192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32656"/>
            <a:ext cx="4175745" cy="619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7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32448" cy="6264695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9839266"/>
              </p:ext>
            </p:extLst>
          </p:nvPr>
        </p:nvGraphicFramePr>
        <p:xfrm>
          <a:off x="4696159" y="356528"/>
          <a:ext cx="4447841" cy="6246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Acrobat Document" r:id="rId4" imgW="5705470" imgH="8010279" progId="AcroExch.Document.DC">
                  <p:embed/>
                </p:oleObj>
              </mc:Choice>
              <mc:Fallback>
                <p:oleObj name="Acrobat Document" r:id="rId4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696159" y="356528"/>
                        <a:ext cx="4447841" cy="6246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04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60648"/>
            <a:ext cx="4184864" cy="6264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21" y="260647"/>
            <a:ext cx="4255377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0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7186"/>
            <a:ext cx="3903696" cy="6063627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298380"/>
              </p:ext>
            </p:extLst>
          </p:nvPr>
        </p:nvGraphicFramePr>
        <p:xfrm>
          <a:off x="4427984" y="397042"/>
          <a:ext cx="4317966" cy="6063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Acrobat Document" r:id="rId4" imgW="5705470" imgH="8010279" progId="AcroExch.Document.DC">
                  <p:embed/>
                </p:oleObj>
              </mc:Choice>
              <mc:Fallback>
                <p:oleObj name="Acrobat Document" r:id="rId4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7984" y="397042"/>
                        <a:ext cx="4317966" cy="60636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4273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/>
              <a:t>Участие детей в заочных олимпиадах, открытых конкурсах, конференциях, выставках, турнирах, соревнованиях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1"/>
            <a:ext cx="8280920" cy="586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1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57166"/>
            <a:ext cx="4057493" cy="6215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357166"/>
            <a:ext cx="39959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4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29552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55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3936951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95942"/>
            <a:ext cx="3936950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мский Демид Эко д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285728"/>
            <a:ext cx="4071967" cy="6286544"/>
          </a:xfrm>
          <a:prstGeom prst="rect">
            <a:avLst/>
          </a:prstGeom>
        </p:spPr>
      </p:pic>
      <p:pic>
        <p:nvPicPr>
          <p:cNvPr id="3" name="Рисунок 2" descr="Манаев Игорь Скворечник Сказочный дворе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285728"/>
            <a:ext cx="3929090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мский Деми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85728"/>
            <a:ext cx="4567291" cy="62865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/>
              <a:t>Наличие публикаций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видетельство о публикаци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5728"/>
            <a:ext cx="4032448" cy="63579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14916"/>
            <a:ext cx="4104456" cy="635798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1162"/>
            <a:ext cx="4008006" cy="61206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7661"/>
            <a:ext cx="3888431" cy="6147683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>
            <a:off x="4958329" y="3861048"/>
            <a:ext cx="261743" cy="1440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8134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56009"/>
            <a:ext cx="8316416" cy="592531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721"/>
            <a:ext cx="4176464" cy="62688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28722"/>
            <a:ext cx="4104456" cy="626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45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88600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</a:t>
            </a: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инновационного </a:t>
            </a: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опыта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сайте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ребенка </a:t>
            </a: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buNone/>
            </a:pPr>
            <a:r>
              <a:rPr lang="ru-RU" sz="2400" b="1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сад №73»</a:t>
            </a:r>
          </a:p>
          <a:p>
            <a:pPr algn="ctr">
              <a:buNone/>
            </a:pPr>
            <a:endParaRPr lang="en-US" sz="2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i="1" dirty="0">
              <a:solidFill>
                <a:srgbClr val="C00000"/>
              </a:solidFill>
            </a:endParaRPr>
          </a:p>
          <a:p>
            <a:pPr algn="ctr">
              <a:buNone/>
            </a:pP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  <a:hlinkClick r:id="rId2"/>
              </a:rPr>
              <a:t>http://ds73sar/schoolrm.ru</a:t>
            </a:r>
            <a:r>
              <a:rPr lang="en-US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ступлени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323127"/>
            <a:ext cx="4504014" cy="6286544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2483768" y="2746888"/>
            <a:ext cx="360040" cy="1177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664"/>
            <a:ext cx="8208912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3055"/>
            <a:ext cx="4176464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7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9350"/>
            <a:ext cx="3816424" cy="62193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9350"/>
            <a:ext cx="4752528" cy="30309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29000"/>
            <a:ext cx="4752528" cy="3109651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4169720" y="3901573"/>
            <a:ext cx="216024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9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3990546" cy="63367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60648"/>
            <a:ext cx="4536504" cy="22322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24" y="2566240"/>
            <a:ext cx="4511008" cy="2126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72" y="4740168"/>
            <a:ext cx="4498260" cy="1857184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 flipV="1">
            <a:off x="4644008" y="2852936"/>
            <a:ext cx="360040" cy="103247"/>
          </a:xfrm>
          <a:prstGeom prst="rightArrow">
            <a:avLst>
              <a:gd name="adj1" fmla="val 50000"/>
              <a:gd name="adj2" fmla="val 4682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3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работе педагогических сообществ, комиссиях, в жюри конкурсов.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4368999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860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36904" cy="604867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774753"/>
              </p:ext>
            </p:extLst>
          </p:nvPr>
        </p:nvGraphicFramePr>
        <p:xfrm>
          <a:off x="2484865" y="260648"/>
          <a:ext cx="4512427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Acrobat Document" r:id="rId3" imgW="5705470" imgH="8010279" progId="AcroExch.Document.DC">
                  <p:embed/>
                </p:oleObj>
              </mc:Choice>
              <mc:Fallback>
                <p:oleObj name="Acrobat Document" r:id="rId3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865" y="260648"/>
                        <a:ext cx="4512427" cy="6336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4807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8" y="316834"/>
            <a:ext cx="3960439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16834"/>
            <a:ext cx="3960440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2981"/>
            <a:ext cx="3960440" cy="6192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9756"/>
            <a:ext cx="410445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28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32656"/>
            <a:ext cx="3960439" cy="61926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9066"/>
            <a:ext cx="4032447" cy="617627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09120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Награды 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пооощрения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509119"/>
            <a:ext cx="9144000" cy="23488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6" y="332657"/>
            <a:ext cx="4032448" cy="6343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7"/>
            <a:ext cx="3960440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18133"/>
            <a:ext cx="4392488" cy="620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0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Соответствие данных первичного обследования и диагноза перспективному плану индивидуальной или групповой коррекции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6580273"/>
              </p:ext>
            </p:extLst>
          </p:nvPr>
        </p:nvGraphicFramePr>
        <p:xfrm>
          <a:off x="2555776" y="171774"/>
          <a:ext cx="4626993" cy="6497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3" imgW="5705470" imgH="8010279" progId="AcroExch.Document.DC">
                  <p:embed/>
                </p:oleObj>
              </mc:Choice>
              <mc:Fallback>
                <p:oleObj name="Acrobat Document" r:id="rId3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776" y="171774"/>
                        <a:ext cx="4626993" cy="6497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Динамика продвижения воспитанников в соответствии с перспективным планом коррекционной работы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17885"/>
              </p:ext>
            </p:extLst>
          </p:nvPr>
        </p:nvGraphicFramePr>
        <p:xfrm>
          <a:off x="395536" y="708472"/>
          <a:ext cx="3897096" cy="5472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Acrobat Document" r:id="rId3" imgW="5705470" imgH="8010279" progId="AcroExch.Document.DC">
                  <p:embed/>
                </p:oleObj>
              </mc:Choice>
              <mc:Fallback>
                <p:oleObj name="Acrobat Document" r:id="rId3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708472"/>
                        <a:ext cx="3897096" cy="5472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660186"/>
              </p:ext>
            </p:extLst>
          </p:nvPr>
        </p:nvGraphicFramePr>
        <p:xfrm>
          <a:off x="4644008" y="698456"/>
          <a:ext cx="3904229" cy="5482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Acrobat Document" r:id="rId5" imgW="5705470" imgH="8010279" progId="AcroExch.Document.DC">
                  <p:embed/>
                </p:oleObj>
              </mc:Choice>
              <mc:Fallback>
                <p:oleObj name="Acrobat Document" r:id="rId5" imgW="5705470" imgH="801027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4008" y="698456"/>
                        <a:ext cx="3904229" cy="5482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3056"/>
          </a:xfrm>
          <a:gradFill>
            <a:gsLst>
              <a:gs pos="0">
                <a:schemeClr val="accent1">
                  <a:lumMod val="75000"/>
                </a:schemeClr>
              </a:gs>
              <a:gs pos="72000">
                <a:schemeClr val="accent3">
                  <a:tint val="90000"/>
                  <a:satMod val="135000"/>
                </a:schemeClr>
              </a:gs>
              <a:gs pos="100000">
                <a:schemeClr val="accent3">
                  <a:tint val="80000"/>
                  <a:satMod val="155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933056"/>
            <a:ext cx="9144000" cy="29249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endParaRPr lang="ru-RU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2137</TotalTime>
  <Words>193</Words>
  <Application>Microsoft Office PowerPoint</Application>
  <PresentationFormat>Экран (4:3)</PresentationFormat>
  <Paragraphs>34</Paragraphs>
  <Slides>45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Calibri</vt:lpstr>
      <vt:lpstr>Cambria</vt:lpstr>
      <vt:lpstr>Rockwell</vt:lpstr>
      <vt:lpstr>Times New Roman</vt:lpstr>
      <vt:lpstr>Wingdings 2</vt:lpstr>
      <vt:lpstr>Литейная</vt:lpstr>
      <vt:lpstr>Adobe Acrobat Document</vt:lpstr>
      <vt:lpstr>         Министерство образования РМ Портфолио  на высшую квалификационную категорию учителя-логопеда  МАДОУ «Центр развития ребёнка –  детский сад №73» г.о.Саранск Пакшиной Ольги Николаевны </vt:lpstr>
      <vt:lpstr>Презентация PowerPoint</vt:lpstr>
      <vt:lpstr>Презентация PowerPoint</vt:lpstr>
      <vt:lpstr>Презентация PowerPoint</vt:lpstr>
      <vt:lpstr>Соответствие данных первичного обследования и диагноза перспективному плану индивидуальной или групповой коррекции</vt:lpstr>
      <vt:lpstr>Презентация PowerPoint</vt:lpstr>
      <vt:lpstr>Динамика продвижения воспитанников в соответствии с перспективным планом коррекционной работы</vt:lpstr>
      <vt:lpstr>Презентация PowerPoint</vt:lpstr>
      <vt:lpstr>Взаимодействие с родителями</vt:lpstr>
      <vt:lpstr>Презентация PowerPoint</vt:lpstr>
      <vt:lpstr>Презентация PowerPoint</vt:lpstr>
      <vt:lpstr>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Участие детей в заочных олимпиадах, открытых конкурсах, конференциях, выставках, турнирах,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публикаций</vt:lpstr>
      <vt:lpstr>Презентация PowerPoint</vt:lpstr>
      <vt:lpstr>Презентация PowerPoint</vt:lpstr>
      <vt:lpstr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радиопередачах. </vt:lpstr>
      <vt:lpstr>Презентация PowerPoint</vt:lpstr>
      <vt:lpstr>Презентация PowerPoint</vt:lpstr>
      <vt:lpstr>Презентация PowerPoint</vt:lpstr>
      <vt:lpstr>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Общественно-педагогическая активность педагога: участие в работе педагогических сообществ, комиссиях, в жюри конкурсов.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пооощрения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 МАДОУ «Центр развития ребёнка –  детский сад №73»  городского округа Саранск</dc:title>
  <dc:creator>Admin</dc:creator>
  <cp:lastModifiedBy>Метод2</cp:lastModifiedBy>
  <cp:revision>238</cp:revision>
  <dcterms:created xsi:type="dcterms:W3CDTF">2016-06-20T15:59:41Z</dcterms:created>
  <dcterms:modified xsi:type="dcterms:W3CDTF">2023-01-23T07:43:00Z</dcterms:modified>
</cp:coreProperties>
</file>