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8158-04E1-451A-AB69-DB17F56F84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6E5C-7E05-49DD-A61A-C959EE56E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8158-04E1-451A-AB69-DB17F56F84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6E5C-7E05-49DD-A61A-C959EE56E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8158-04E1-451A-AB69-DB17F56F84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6E5C-7E05-49DD-A61A-C959EE56E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8158-04E1-451A-AB69-DB17F56F84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6E5C-7E05-49DD-A61A-C959EE56E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8158-04E1-451A-AB69-DB17F56F84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6E5C-7E05-49DD-A61A-C959EE56E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8158-04E1-451A-AB69-DB17F56F84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6E5C-7E05-49DD-A61A-C959EE56E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8158-04E1-451A-AB69-DB17F56F84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6E5C-7E05-49DD-A61A-C959EE56E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8158-04E1-451A-AB69-DB17F56F84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6E5C-7E05-49DD-A61A-C959EE56E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8158-04E1-451A-AB69-DB17F56F84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6E5C-7E05-49DD-A61A-C959EE56E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8158-04E1-451A-AB69-DB17F56F84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EB6E5C-7E05-49DD-A61A-C959EE56E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8158-04E1-451A-AB69-DB17F56F84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6E5C-7E05-49DD-A61A-C959EE56E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0A08158-04E1-451A-AB69-DB17F56F84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EB6E5C-7E05-49DD-A61A-C959EE56E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18559">
            <a:off x="739923" y="529254"/>
            <a:ext cx="7462156" cy="180168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Отчет по проекту «Вместе весело шагать»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znanio.ru/static/files/cache/2d/f3/2df381a475c9b43d39bee985d24fea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564904"/>
            <a:ext cx="5328592" cy="379508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7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Конкурс рисунков посвященное к 23 февраля "Вместе с папой"</a:t>
            </a:r>
          </a:p>
        </p:txBody>
      </p:sp>
      <p:pic>
        <p:nvPicPr>
          <p:cNvPr id="24579" name="Picture 3" descr="C:\Users\1\Desktop\IMG_20190530_160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208912" cy="52929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\Desktop\IMG_20190530_1606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536504" cy="6480720"/>
          </a:xfrm>
          <a:prstGeom prst="rect">
            <a:avLst/>
          </a:prstGeom>
          <a:noFill/>
        </p:spPr>
      </p:pic>
      <p:pic>
        <p:nvPicPr>
          <p:cNvPr id="25603" name="Picture 3" descr="C:\Users\1\Desktop\IMG_20190530_160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4320480" cy="64087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1\Desktop\IMG_20190530_160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0119"/>
            <a:ext cx="8640960" cy="65377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187624" y="260648"/>
            <a:ext cx="70567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Выставка детских рисунков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Мой любимый детский сад»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7650" name="Picture 2" descr="C:\Users\1\Desktop\IMG_20190530_162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136904" cy="52377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1\Desktop\IMG_20190530_162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352928" cy="61700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1\Desktop\IMG_20190530_162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40"/>
            <a:ext cx="5616624" cy="64807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496944" cy="46805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Проект завладел вниманием всех участников и поддерживался устойчивый интерес в ходе всей работы, способствовал созданию дружелюбного партнерства. Наметились изменения во взаимоотношениях в семьях воспитанников, родители с большим пониманием стали относиться к интересам и потребностям своих детей, признали необходимость уважения их мнения. Родители охотнее откликаются на просьбы воспитателей, активно принимают участие в жизни группы. </a:t>
            </a:r>
          </a:p>
          <a:p>
            <a:pPr algn="just"/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		Таким образом, очевидно, что сложившаяся система работы в данном направлении способствует объединению педагогов, родителей и детей на основе общих интересов, привлекает взрослых к проблемам детей, тем самым, способствуя повышению качества образовательного процесса.</a:t>
            </a:r>
          </a:p>
          <a:p>
            <a:endParaRPr lang="ru-RU" sz="2600" dirty="0" smtClean="0"/>
          </a:p>
          <a:p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00628"/>
            <a:ext cx="8424936" cy="4488612"/>
          </a:xfrm>
        </p:spPr>
        <p:txBody>
          <a:bodyPr/>
          <a:lstStyle/>
          <a:p>
            <a:pPr algn="just"/>
            <a:r>
              <a:rPr lang="ru-RU" dirty="0" smtClean="0"/>
              <a:t>      		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Семья и дошкольное учреждение – два важных института социализации детей. Их воспитательные функции различны, но для всестороннего развития личности ребенка необходимо их взаимодействие. Опыт детства во многом определяет взрослую жизнь. В начале пути рядом с беззащитным, доверчивым малышом находятся самые главные люди из его окружения – его семья.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00628"/>
            <a:ext cx="8640960" cy="3696524"/>
          </a:xfrm>
        </p:spPr>
        <p:txBody>
          <a:bodyPr>
            <a:normAutofit/>
          </a:bodyPr>
          <a:lstStyle/>
          <a:p>
            <a:pPr algn="just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		Вовлечение семьи в единое образовательное пространство, повышение психолого-педагогической компетентности родителей в вопросах детско-родительских отношений.</a:t>
            </a:r>
            <a:br>
              <a:rPr lang="ru-RU" sz="32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00628"/>
            <a:ext cx="8280920" cy="4128572"/>
          </a:xfrm>
        </p:spPr>
        <p:txBody>
          <a:bodyPr>
            <a:no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Установить доверительные и партнерские отношения с родителями.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Объединить усилия для развития и воспитания детей.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Повысить педагогическую культуру родителей в вопросах развития и воспитания детей.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Привлечь взрослых к совместной деятельности с детьми.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51520" y="476672"/>
            <a:ext cx="84249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Значимая для родителей проблема, на решение которой направлен проект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творческое взаимодействие родителей и педагогов, ориентированное на личностное развитие детей.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Буклет  "Мамы разные нужны, мамы разные важны"</a:t>
            </a:r>
          </a:p>
        </p:txBody>
      </p:sp>
      <p:pic>
        <p:nvPicPr>
          <p:cNvPr id="20482" name="Picture 2" descr="G:\Проект\Букл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06048">
            <a:off x="1350222" y="1680708"/>
            <a:ext cx="6354486" cy="442043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Конкурс рисунков "Путешествие в страну ППД"</a:t>
            </a:r>
          </a:p>
        </p:txBody>
      </p:sp>
      <p:pic>
        <p:nvPicPr>
          <p:cNvPr id="21506" name="Picture 2" descr="C:\Users\1\Desktop\IMG_20190530_1549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4091521" cy="5184576"/>
          </a:xfrm>
          <a:prstGeom prst="rect">
            <a:avLst/>
          </a:prstGeom>
          <a:noFill/>
        </p:spPr>
      </p:pic>
      <p:pic>
        <p:nvPicPr>
          <p:cNvPr id="21507" name="Picture 3" descr="C:\Users\1\Desktop\IMG_20190530_155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268760"/>
            <a:ext cx="4536504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1\Desktop\IMG_20190530_155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6011"/>
            <a:ext cx="8568952" cy="62773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\Desktop\IMG_20190530_155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0"/>
            <a:ext cx="4464496" cy="6480720"/>
          </a:xfrm>
          <a:prstGeom prst="rect">
            <a:avLst/>
          </a:prstGeom>
          <a:noFill/>
        </p:spPr>
      </p:pic>
      <p:pic>
        <p:nvPicPr>
          <p:cNvPr id="23555" name="Picture 3" descr="C:\Users\1\Desktop\IMG_20190530_155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8640"/>
            <a:ext cx="4248472" cy="64533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99</TotalTime>
  <Words>109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Тема1</vt:lpstr>
      <vt:lpstr>Отчет по проекту «Вместе весело шагать»</vt:lpstr>
      <vt:lpstr>Актуальность проекта</vt:lpstr>
      <vt:lpstr>Цель проекта</vt:lpstr>
      <vt:lpstr> Задачи проекта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проекту «Вместе весело шагать»</dc:title>
  <dc:creator>1</dc:creator>
  <cp:lastModifiedBy>1</cp:lastModifiedBy>
  <cp:revision>12</cp:revision>
  <dcterms:created xsi:type="dcterms:W3CDTF">2019-05-30T12:03:47Z</dcterms:created>
  <dcterms:modified xsi:type="dcterms:W3CDTF">2019-05-30T13:44:11Z</dcterms:modified>
</cp:coreProperties>
</file>