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2" r:id="rId5"/>
    <p:sldId id="266" r:id="rId6"/>
    <p:sldId id="271" r:id="rId7"/>
    <p:sldId id="275" r:id="rId8"/>
    <p:sldId id="276" r:id="rId9"/>
    <p:sldId id="278" r:id="rId10"/>
    <p:sldId id="280" r:id="rId11"/>
    <p:sldId id="282" r:id="rId12"/>
    <p:sldId id="28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3" autoAdjust="0"/>
    <p:restoredTop sz="94660"/>
  </p:normalViewPr>
  <p:slideViewPr>
    <p:cSldViewPr>
      <p:cViewPr varScale="1">
        <p:scale>
          <a:sx n="103" d="100"/>
          <a:sy n="103" d="100"/>
        </p:scale>
        <p:origin x="-2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B34B-3469-4AAD-B40E-4AB7FB41FBB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CCD2-3CBF-4A58-8DA8-69EA7756D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B34B-3469-4AAD-B40E-4AB7FB41FBB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CCD2-3CBF-4A58-8DA8-69EA7756D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B34B-3469-4AAD-B40E-4AB7FB41FBB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CCD2-3CBF-4A58-8DA8-69EA7756D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B34B-3469-4AAD-B40E-4AB7FB41FBB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CCD2-3CBF-4A58-8DA8-69EA7756D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B34B-3469-4AAD-B40E-4AB7FB41FBB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CCD2-3CBF-4A58-8DA8-69EA7756D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B34B-3469-4AAD-B40E-4AB7FB41FBB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CCD2-3CBF-4A58-8DA8-69EA7756D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B34B-3469-4AAD-B40E-4AB7FB41FBB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CCD2-3CBF-4A58-8DA8-69EA7756D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B34B-3469-4AAD-B40E-4AB7FB41FBB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CCD2-3CBF-4A58-8DA8-69EA7756D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B34B-3469-4AAD-B40E-4AB7FB41FBB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CCD2-3CBF-4A58-8DA8-69EA7756D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B34B-3469-4AAD-B40E-4AB7FB41FBB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CCD2-3CBF-4A58-8DA8-69EA7756D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B34B-3469-4AAD-B40E-4AB7FB41FBB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9DACCD2-3CBF-4A58-8DA8-69EA7756D4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A7B34B-3469-4AAD-B40E-4AB7FB41FBB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DACCD2-3CBF-4A58-8DA8-69EA7756D47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\Desktop\Neizvesten-sportivnaya-sem_ya(muzofon.com).mp3" TargetMode="External"/><Relationship Id="rId6" Type="http://schemas.openxmlformats.org/officeDocument/2006/relationships/image" Target="../media/image32.jpeg"/><Relationship Id="rId11" Type="http://schemas.openxmlformats.org/officeDocument/2006/relationships/image" Target="../media/image35.png"/><Relationship Id="rId5" Type="http://schemas.openxmlformats.org/officeDocument/2006/relationships/image" Target="../media/image31.jpeg"/><Relationship Id="rId10" Type="http://schemas.openxmlformats.org/officeDocument/2006/relationships/slide" Target="slide8.xml"/><Relationship Id="rId4" Type="http://schemas.openxmlformats.org/officeDocument/2006/relationships/image" Target="../media/image30.jpeg"/><Relationship Id="rId9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audio" Target="../media/audio3.wav"/><Relationship Id="rId7" Type="http://schemas.openxmlformats.org/officeDocument/2006/relationships/image" Target="../media/image3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11" Type="http://schemas.openxmlformats.org/officeDocument/2006/relationships/image" Target="../media/image40.jpeg"/><Relationship Id="rId5" Type="http://schemas.openxmlformats.org/officeDocument/2006/relationships/audio" Target="../media/audio5.wav"/><Relationship Id="rId10" Type="http://schemas.openxmlformats.org/officeDocument/2006/relationships/image" Target="../media/image39.jpeg"/><Relationship Id="rId4" Type="http://schemas.openxmlformats.org/officeDocument/2006/relationships/audio" Target="../media/audio4.wav"/><Relationship Id="rId9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5.xml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depositphotos_88738460-stock-illustration-school-building-bus-and-stud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39752" y="0"/>
            <a:ext cx="4392488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Спортивная школа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ÐÐ°ÑÑÐ¸Ð½ÐºÐ¸ Ð¿Ð¾ Ð·Ð°Ð¿ÑÐ¾ÑÑ ÐºÐ°ÑÑÐ¸Ð½ÐºÐ¸ ÑÐ¿Ð¾ÑÑ Ð´ÐµÑÑÐ¼  Ð¿Ð»Ð¾ÑÐ°Ð´ÐºÐ° Ð´Ð»Ñ Ð±Ð°ÑÐºÐµÑÐ±Ð¾Ð»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395536" y="116632"/>
            <a:ext cx="1800200" cy="1584176"/>
          </a:xfrm>
          <a:prstGeom prst="wedgeRoundRectCallout">
            <a:avLst>
              <a:gd name="adj1" fmla="val -46694"/>
              <a:gd name="adj2" fmla="val 788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Посчитай все мячи для игры в баскетбол!</a:t>
            </a:r>
            <a:endParaRPr lang="ru-RU" dirty="0"/>
          </a:p>
        </p:txBody>
      </p:sp>
      <p:pic>
        <p:nvPicPr>
          <p:cNvPr id="4102" name="Picture 6" descr="ÐÐ°ÑÑÐ¸Ð½ÐºÐ¸ Ð¿Ð¾ Ð·Ð°Ð¿ÑÐ¾ÑÑ ÐºÐ°ÑÑÐ¸Ð½ÐºÐ¸ ÑÐ¿Ð¾ÑÑ Ð´ÐµÑÑÐ¼  Ð¼ÑÑ Ð´Ð»Ñ Ð±Ð°ÑÐºÐµÑÐ±Ð¾Ð»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2324"/>
            <a:ext cx="1261177" cy="1065676"/>
          </a:xfrm>
          <a:prstGeom prst="rect">
            <a:avLst/>
          </a:prstGeom>
          <a:noFill/>
        </p:spPr>
      </p:pic>
      <p:pic>
        <p:nvPicPr>
          <p:cNvPr id="8" name="Picture 6" descr="ÐÐ°ÑÑÐ¸Ð½ÐºÐ¸ Ð¿Ð¾ Ð·Ð°Ð¿ÑÐ¾ÑÑ ÐºÐ°ÑÑÐ¸Ð½ÐºÐ¸ ÑÐ¿Ð¾ÑÑ Ð´ÐµÑÑÐ¼  Ð¼ÑÑ Ð´Ð»Ñ Ð±Ð°ÑÐºÐµÑÐ±Ð¾Ð»Ð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4365104"/>
            <a:ext cx="766962" cy="648072"/>
          </a:xfrm>
          <a:prstGeom prst="rect">
            <a:avLst/>
          </a:prstGeom>
          <a:noFill/>
        </p:spPr>
      </p:pic>
      <p:pic>
        <p:nvPicPr>
          <p:cNvPr id="9" name="Picture 6" descr="ÐÐ°ÑÑÐ¸Ð½ÐºÐ¸ Ð¿Ð¾ Ð·Ð°Ð¿ÑÐ¾ÑÑ ÐºÐ°ÑÑÐ¸Ð½ÐºÐ¸ ÑÐ¿Ð¾ÑÑ Ð´ÐµÑÑÐ¼  Ð¼ÑÑ Ð´Ð»Ñ Ð±Ð°ÑÐºÐµÑÐ±Ð¾Ð»Ð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3284984"/>
            <a:ext cx="681744" cy="648072"/>
          </a:xfrm>
          <a:prstGeom prst="rect">
            <a:avLst/>
          </a:prstGeom>
          <a:noFill/>
        </p:spPr>
      </p:pic>
      <p:pic>
        <p:nvPicPr>
          <p:cNvPr id="10" name="Picture 6" descr="ÐÐ°ÑÑÐ¸Ð½ÐºÐ¸ Ð¿Ð¾ Ð·Ð°Ð¿ÑÐ¾ÑÑ ÐºÐ°ÑÑÐ¸Ð½ÐºÐ¸ ÑÐ¿Ð¾ÑÑ Ð´ÐµÑÑÐ¼  Ð¼ÑÑ Ð´Ð»Ñ Ð±Ð°ÑÐºÐµÑÐ±Ð¾Ð»Ð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4149080"/>
            <a:ext cx="1008112" cy="1008112"/>
          </a:xfrm>
          <a:prstGeom prst="rect">
            <a:avLst/>
          </a:prstGeom>
          <a:noFill/>
        </p:spPr>
      </p:pic>
      <p:pic>
        <p:nvPicPr>
          <p:cNvPr id="4104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0" y="5085184"/>
            <a:ext cx="1080120" cy="1144531"/>
          </a:xfrm>
          <a:prstGeom prst="rect">
            <a:avLst/>
          </a:prstGeom>
          <a:noFill/>
        </p:spPr>
      </p:pic>
      <p:pic>
        <p:nvPicPr>
          <p:cNvPr id="4106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5085184"/>
            <a:ext cx="1368152" cy="1368152"/>
          </a:xfrm>
          <a:prstGeom prst="rect">
            <a:avLst/>
          </a:prstGeom>
          <a:noFill/>
        </p:spPr>
      </p:pic>
      <p:pic>
        <p:nvPicPr>
          <p:cNvPr id="4108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73016"/>
            <a:ext cx="1532805" cy="162421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915816" y="332656"/>
            <a:ext cx="7920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5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9952" y="692696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8</a:t>
            </a:r>
            <a:endParaRPr lang="ru-RU" sz="6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10" action="ppaction://hlinksldjump"/>
          </p:cNvPr>
          <p:cNvSpPr txBox="1"/>
          <p:nvPr/>
        </p:nvSpPr>
        <p:spPr>
          <a:xfrm>
            <a:off x="5652120" y="548680"/>
            <a:ext cx="8640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4</a:t>
            </a:r>
            <a:endParaRPr lang="ru-RU" sz="6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Neizvesten-sportivnaya-sem_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107504" y="5486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84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116632"/>
            <a:ext cx="5388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Выбери предмет который подходит к виду спорта!</a:t>
            </a:r>
            <a:endParaRPr lang="ru-RU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84482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Хоккей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1844824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Лыжные гонки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184482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Плавание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20" y="177281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Спортивная гимнастика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812360" y="184482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Бокс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ÐÐ°ÑÑÐ¸Ð½ÐºÐ¸ Ð¿Ð¾ Ð·Ð°Ð¿ÑÐ¾ÑÑ ÐºÐ°ÑÑÐ¸Ð½ÐºÐ¸ ÑÐ¿Ð¾ÑÑ Ð´ÐµÑÑÐ¼ ÑÐ¾ÐºÐºÐµÐ¹Ð½Ð°Ñ ÐºÐ»ÑÑÐºÐ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4797152"/>
            <a:ext cx="1728192" cy="1728192"/>
          </a:xfrm>
          <a:prstGeom prst="rect">
            <a:avLst/>
          </a:prstGeom>
          <a:noFill/>
        </p:spPr>
      </p:pic>
      <p:pic>
        <p:nvPicPr>
          <p:cNvPr id="20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31832" y="4797152"/>
            <a:ext cx="1512168" cy="1728192"/>
          </a:xfrm>
          <a:prstGeom prst="rect">
            <a:avLst/>
          </a:prstGeom>
          <a:noFill/>
        </p:spPr>
      </p:pic>
      <p:pic>
        <p:nvPicPr>
          <p:cNvPr id="205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3851920" y="4797152"/>
            <a:ext cx="1944216" cy="1751827"/>
          </a:xfrm>
          <a:prstGeom prst="rect">
            <a:avLst/>
          </a:prstGeom>
          <a:noFill/>
        </p:spPr>
      </p:pic>
      <p:pic>
        <p:nvPicPr>
          <p:cNvPr id="2056" name="Picture 8" descr="ÐÐ°ÑÑÐ¸Ð½ÐºÐ¸ Ð¿Ð¾ Ð·Ð°Ð¿ÑÐ¾ÑÑ ÐºÐ°ÑÑÐ¸Ð½ÐºÐ¸ ÑÐ¿Ð¾ÑÑ Ð´ÐµÑÑÐ¼   ÐºÐ¾Ð»ÑÑÐ°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504" y="4797152"/>
            <a:ext cx="1826385" cy="1728192"/>
          </a:xfrm>
          <a:prstGeom prst="rect">
            <a:avLst/>
          </a:prstGeom>
          <a:noFill/>
        </p:spPr>
      </p:pic>
      <p:pic>
        <p:nvPicPr>
          <p:cNvPr id="2058" name="Picture 10" descr="ÐÐ°ÑÑÐ¸Ð½ÐºÐ¸ Ð¿Ð¾ Ð·Ð°Ð¿ÑÐ¾ÑÑ ÐºÐ°ÑÑÐ¸Ð½ÐºÐ¸ ÑÐ¿Ð¾ÑÑ Ð´ÐµÑÑÐ¼  Ð±Ð¾ÐºÑÑÑÑÐºÐ¸Ðµ Ð¿ÐµÑÑÐ°ÑÐºÐ¸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68144" y="4797152"/>
            <a:ext cx="1739423" cy="172819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-0.10509 L -0.20469 -0.40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-1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38 -0.07361 L -0.62986 -0.472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" y="-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1618 L 0.00399 -0.495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0.12592 L 0.56945 -0.482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" y="-1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09722 L 0.13333 -0.4409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1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142213218-stock-illustration-happy-school-children-with-backp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259632" y="332656"/>
            <a:ext cx="2088232" cy="1332728"/>
          </a:xfrm>
          <a:prstGeom prst="wedgeRoundRectCallout">
            <a:avLst>
              <a:gd name="adj1" fmla="val -88225"/>
              <a:gd name="adj2" fmla="val 465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Молодец ты справился со всеми заданиями!</a:t>
            </a:r>
            <a:endParaRPr lang="ru-RU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779912" y="404664"/>
            <a:ext cx="1944216" cy="900680"/>
          </a:xfrm>
          <a:prstGeom prst="wedgeRoundRectCallout">
            <a:avLst>
              <a:gd name="adj1" fmla="val 41148"/>
              <a:gd name="adj2" fmla="val 1073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 новых встреч!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s-vários-esportes-dos-desenhos-animados-caçoam-em-um-fundo-branco-723788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123728" y="116632"/>
            <a:ext cx="1728192" cy="1440160"/>
          </a:xfrm>
          <a:prstGeom prst="wedgeRoundRectCallout">
            <a:avLst>
              <a:gd name="adj1" fmla="val -45546"/>
              <a:gd name="adj2" fmla="val 619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 любим  физкультуру и спорт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563888" y="3140968"/>
            <a:ext cx="1512168" cy="1152128"/>
          </a:xfrm>
          <a:prstGeom prst="wedgeRoundRectCallout">
            <a:avLst>
              <a:gd name="adj1" fmla="val -62385"/>
              <a:gd name="adj2" fmla="val 689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Каждое утро мы делаем зарядку!</a:t>
            </a:r>
            <a:endParaRPr lang="ru-RU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7452320" y="3212976"/>
            <a:ext cx="1296144" cy="900680"/>
          </a:xfrm>
          <a:prstGeom prst="wedgeRoundRectCallout">
            <a:avLst>
              <a:gd name="adj1" fmla="val -52130"/>
              <a:gd name="adj2" fmla="val 779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 ты делаешь зарядку?</a:t>
            </a:r>
            <a:endParaRPr lang="ru-RU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7164288" y="5229200"/>
            <a:ext cx="1440160" cy="900680"/>
          </a:xfrm>
          <a:prstGeom prst="wedgeRoundRectCallout">
            <a:avLst>
              <a:gd name="adj1" fmla="val -31415"/>
              <a:gd name="adj2" fmla="val 895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extrusionClr>
                <a:schemeClr val="accent1"/>
              </a:extrusionClr>
            </a:sp3d>
          </a:bodyPr>
          <a:lstStyle/>
          <a:p>
            <a:pPr algn="ctr"/>
            <a:r>
              <a:rPr lang="ru-RU" dirty="0" smtClean="0">
                <a:hlinkClick r:id="rId3" action="ppaction://hlinksldjump"/>
              </a:rPr>
              <a:t>Да</a:t>
            </a:r>
            <a:r>
              <a:rPr lang="ru-RU" dirty="0" smtClean="0"/>
              <a:t>      </a:t>
            </a:r>
            <a:r>
              <a:rPr lang="ru-RU" dirty="0" smtClean="0">
                <a:hlinkClick r:id="rId3" action="ppaction://hlinksldjump"/>
              </a:rPr>
              <a:t>Нет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33c58d941424e25c0f36082efd28df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0"/>
            <a:ext cx="5004048" cy="6858000"/>
          </a:xfrm>
          <a:prstGeom prst="rect">
            <a:avLst/>
          </a:prstGeom>
        </p:spPr>
      </p:pic>
      <p:pic>
        <p:nvPicPr>
          <p:cNvPr id="9" name="Рисунок 8" descr="2caaf342214cab349df1f7e8818a83c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283968" cy="6858000"/>
          </a:xfrm>
          <a:prstGeom prst="rect">
            <a:avLst/>
          </a:prstGeom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0" y="116632"/>
            <a:ext cx="1691680" cy="90068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Привет! Я Артём!</a:t>
            </a:r>
            <a:endParaRPr lang="ru-RU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6948264" y="116632"/>
            <a:ext cx="1346448" cy="828672"/>
          </a:xfrm>
          <a:prstGeom prst="wedgeRoundRectCallout">
            <a:avLst>
              <a:gd name="adj1" fmla="val -37982"/>
              <a:gd name="adj2" fmla="val 1005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 я Вася!</a:t>
            </a:r>
            <a:endParaRPr lang="ru-RU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2627784" y="4293096"/>
            <a:ext cx="2808312" cy="1872208"/>
          </a:xfrm>
          <a:prstGeom prst="wedgeRoundRectCallout">
            <a:avLst>
              <a:gd name="adj1" fmla="val -36532"/>
              <a:gd name="adj2" fmla="val 716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Мы любим играть в футбол! Но нам нужна помощь! Ты поможешь нам?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Да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Нет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caaf342214cab349df1f7e8818a83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0"/>
            <a:ext cx="2843808" cy="4516014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347864" y="260648"/>
            <a:ext cx="2376264" cy="2520280"/>
          </a:xfrm>
          <a:prstGeom prst="wedgeRoundRectCallout">
            <a:avLst>
              <a:gd name="adj1" fmla="val 79616"/>
              <a:gd name="adj2" fmla="val -448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Перепутался спортивный инвентарь!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акой предмет нам нужен, чтобы  играть в футбол?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ÐÐ°ÑÑÐ¸Ð½ÐºÐ¸ Ð¿Ð¾ Ð·Ð°Ð¿ÑÐ¾ÑÑ ÑÐ¾ÐºÐºÐµÐ¹Ð½Ð°Ñ ÐºÐ»ÑÑÐºÐ°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2656"/>
            <a:ext cx="2376264" cy="1800200"/>
          </a:xfrm>
          <a:prstGeom prst="rect">
            <a:avLst/>
          </a:prstGeom>
          <a:noFill/>
        </p:spPr>
      </p:pic>
      <p:pic>
        <p:nvPicPr>
          <p:cNvPr id="5126" name="Picture 6" descr="ÐÐ°ÑÑÐ¸Ð½ÐºÐ¸ Ð¿Ð¾ Ð·Ð°Ð¿ÑÐ¾ÑÑ ÐÑÐ¶Ð¸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725144"/>
            <a:ext cx="2016224" cy="1944216"/>
          </a:xfrm>
          <a:prstGeom prst="rect">
            <a:avLst/>
          </a:prstGeom>
          <a:noFill/>
        </p:spPr>
      </p:pic>
      <p:pic>
        <p:nvPicPr>
          <p:cNvPr id="5128" name="Picture 8" descr="ÐÐ°ÑÑÐ¸Ð½ÐºÐ¸ Ð¿Ð¾ Ð·Ð°Ð¿ÑÐ¾ÑÑ ÑÐ°Ð¼Ð¾ÐºÐ°Ñ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348880"/>
            <a:ext cx="2376264" cy="1872208"/>
          </a:xfrm>
          <a:prstGeom prst="rect">
            <a:avLst/>
          </a:prstGeom>
          <a:noFill/>
        </p:spPr>
      </p:pic>
      <p:pic>
        <p:nvPicPr>
          <p:cNvPr id="5130" name="Picture 10" descr="ÐÐ°ÑÑÐ¸Ð½ÐºÐ¸ Ð¿Ð¾ Ð·Ð°Ð¿ÑÐ¾ÑÑ Ð²ÐµÐ»Ð¾ÑÐ¸Ð¿ÐµÐ´ Ð´ÐµÑÑÐºÐ¸Ð¹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2852936"/>
            <a:ext cx="2808312" cy="1728192"/>
          </a:xfrm>
          <a:prstGeom prst="rect">
            <a:avLst/>
          </a:prstGeom>
          <a:noFill/>
        </p:spPr>
      </p:pic>
      <p:pic>
        <p:nvPicPr>
          <p:cNvPr id="5132" name="Picture 12" descr="ÐÐ°ÑÑÐ¸Ð½ÐºÐ¸ Ð¿Ð¾ Ð·Ð°Ð¿ÑÐ¾ÑÑ ÑÑÑÐ±Ð¾Ð»ÑÐ½ÑÐµ Ð²Ð¾ÑÐ¾ÑÐ°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4365104"/>
            <a:ext cx="2664296" cy="2304256"/>
          </a:xfrm>
          <a:prstGeom prst="rect">
            <a:avLst/>
          </a:prstGeom>
          <a:noFill/>
        </p:spPr>
      </p:pic>
      <p:pic>
        <p:nvPicPr>
          <p:cNvPr id="5134" name="Picture 14" descr="ÐÐ°ÑÑÐ¸Ð½ÐºÐ¸ Ð¿Ð¾ Ð·Ð°Ð¿ÑÐ¾ÑÑ ÑÑÐ°Ð½Ð³Ð°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5856" y="4725144"/>
            <a:ext cx="3168352" cy="1997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96e58f8c4763218b289921dd17a2e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5849" y="2060848"/>
            <a:ext cx="2778151" cy="3096344"/>
          </a:xfrm>
          <a:prstGeom prst="rect">
            <a:avLst/>
          </a:prstGeom>
        </p:spPr>
      </p:pic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04664"/>
            <a:ext cx="2664296" cy="3528392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395536" y="548680"/>
            <a:ext cx="2160240" cy="2088232"/>
          </a:xfrm>
          <a:prstGeom prst="wedgeRoundRectCallout">
            <a:avLst>
              <a:gd name="adj1" fmla="val 110480"/>
              <a:gd name="adj2" fmla="val 322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Какие слова нужно сказать, что бы спортсмены бегуны  начали бежать?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3501008"/>
            <a:ext cx="2063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Вперёд!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4293096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Шагом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марш!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653137"/>
            <a:ext cx="291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Пожалуйста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1920" y="5229200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На старт, внимание, марш!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5805264"/>
            <a:ext cx="3960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Беги</a:t>
            </a:r>
            <a:r>
              <a:rPr lang="ru-RU" sz="4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быстрее</a:t>
            </a:r>
            <a:r>
              <a:rPr lang="ru-RU" sz="4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4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22cf64e294cea8aa6d4388ca54025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0"/>
            <a:ext cx="2721449" cy="2636912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6012160" y="260648"/>
            <a:ext cx="2952328" cy="2232248"/>
          </a:xfrm>
          <a:prstGeom prst="wedgeRoundRectCallout">
            <a:avLst>
              <a:gd name="adj1" fmla="val -65610"/>
              <a:gd name="adj2" fmla="val 16616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этом спорте игроки</a:t>
            </a:r>
            <a:br>
              <a:rPr lang="ru-RU" dirty="0" smtClean="0"/>
            </a:br>
            <a:r>
              <a:rPr lang="ru-RU" dirty="0" smtClean="0"/>
              <a:t>Все ловки и высоки.</a:t>
            </a:r>
            <a:br>
              <a:rPr lang="ru-RU" dirty="0" smtClean="0"/>
            </a:br>
            <a:r>
              <a:rPr lang="ru-RU" dirty="0" smtClean="0"/>
              <a:t>Любят в мяч они играть</a:t>
            </a:r>
            <a:br>
              <a:rPr lang="ru-RU" dirty="0" smtClean="0"/>
            </a:br>
            <a:r>
              <a:rPr lang="ru-RU" dirty="0" smtClean="0"/>
              <a:t>И в кольцо его кидать.</a:t>
            </a:r>
            <a:br>
              <a:rPr lang="ru-RU" dirty="0" smtClean="0"/>
            </a:br>
            <a:r>
              <a:rPr lang="ru-RU" dirty="0" smtClean="0"/>
              <a:t>Мячик звонко бьет об пол,</a:t>
            </a:r>
            <a:br>
              <a:rPr lang="ru-RU" dirty="0" smtClean="0"/>
            </a:br>
            <a:r>
              <a:rPr lang="ru-RU" dirty="0" smtClean="0"/>
              <a:t>Значит, это ...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hlinkClick r:id="rId3" action="ppaction://hlinksldjump"/>
              </a:rPr>
              <a:t>Футбол</a:t>
            </a:r>
            <a:r>
              <a:rPr lang="ru-RU" dirty="0" smtClean="0">
                <a:solidFill>
                  <a:srgbClr val="FF0000"/>
                </a:solidFill>
              </a:rPr>
              <a:t>       </a:t>
            </a:r>
            <a:r>
              <a:rPr lang="ru-RU" dirty="0" smtClean="0">
                <a:solidFill>
                  <a:srgbClr val="FF0000"/>
                </a:solidFill>
                <a:hlinkClick r:id="rId4" action="ppaction://hlinksldjump"/>
              </a:rPr>
              <a:t>Баскетбол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483768" y="4581128"/>
            <a:ext cx="3168352" cy="2088232"/>
          </a:xfrm>
          <a:prstGeom prst="wedgeRoundRectCallout">
            <a:avLst>
              <a:gd name="adj1" fmla="val 65512"/>
              <a:gd name="adj2" fmla="val 72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Там сегодня будет жарко,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смотря, что лёд кругом: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Две команды будут «драться», —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Из-за шайбы, всё бегом.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Хоккей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Фигурное   катание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5123" name="AutoShape 3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 descr="ÐÐ°ÑÑÐ¸Ð½ÐºÐ¸ Ð¿Ð¾ Ð·Ð°Ð¿ÑÐ¾ÑÑ ÑÐ¿Ð¾ÑÑÐ¸Ð²Ð½ÑÐµ ÐºÐ°ÑÑÐ¸Ð½ÐºÐ¸ Ð´ÐµÑÑÐ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356992"/>
            <a:ext cx="2987824" cy="3168352"/>
          </a:xfrm>
          <a:prstGeom prst="rect">
            <a:avLst/>
          </a:prstGeom>
          <a:noFill/>
        </p:spPr>
      </p:pic>
      <p:sp>
        <p:nvSpPr>
          <p:cNvPr id="11" name="Скругленная прямоугольная выноска 10"/>
          <p:cNvSpPr/>
          <p:nvPr/>
        </p:nvSpPr>
        <p:spPr>
          <a:xfrm rot="531566">
            <a:off x="2891058" y="2588690"/>
            <a:ext cx="3253702" cy="1800745"/>
          </a:xfrm>
          <a:prstGeom prst="wedgeRoundRectCallout">
            <a:avLst>
              <a:gd name="adj1" fmla="val -72782"/>
              <a:gd name="adj2" fmla="val 3026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Кручу быстрее я педали,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Скорее ветра мчусь вперед.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 все в округе увидали,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Зауважали этот спорт.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Велоспорт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hlinkClick r:id="rId3" action="ppaction://hlinksldjump"/>
              </a:rPr>
              <a:t>Санный спорт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33" name="AutoShape 13" descr="ÐÐ°ÑÑÐ¸Ð½ÐºÐ¸ Ð¿Ð¾ Ð·Ð°Ð¿ÑÐ¾ÑÑ ÑÐ¿Ð¾ÑÑÐ¸Ð²Ð½ÑÐµ ÐºÐ°ÑÑÐ¸Ð½ÐºÐ¸ Ð´ÐµÑÑÐ¼ Ð²ÐµÐ»Ð¾ÑÐ¸Ð¿ÐµÐ´Ð¸Ñ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7" name="Picture 17" descr="ÐÐ°ÑÑÐ¸Ð½ÐºÐ¸ Ð¿Ð¾ Ð·Ð°Ð¿ÑÐ¾ÑÑ ÑÐ¿Ð¾ÑÑÐ¸Ð²Ð½ÑÐµ ÐºÐ°ÑÑÐ¸Ð½ÐºÐ¸ Ð´ÐµÑÑÐ¼ Ð²ÐµÐ»Ð¾ÑÐ¸Ð¿ÐµÐ´Ð¸ÑÑ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944" y="1109886"/>
            <a:ext cx="3025267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259"/>
            <a:ext cx="6372200" cy="6888259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6156176" y="764704"/>
            <a:ext cx="2376264" cy="3024336"/>
          </a:xfrm>
          <a:prstGeom prst="wedgeRoundRectCallout">
            <a:avLst>
              <a:gd name="adj1" fmla="val -88000"/>
              <a:gd name="adj2" fmla="val 115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 Алёнка! Катаюсь на  коньках! Скоро у меня тренировка, но я не могу найти фигурные коньки!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ºÐ¾Ð¼Ð½Ð°ÑÐ° Ð´Ð»Ñ Ð´ÐµÐ²Ð¾ÑÐµÐº ÐºÐ°ÑÑÐ¸Ð½ÐºÐ°  Ð¼ÑÐ»ÑÑÐ¸Ð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ÐÐ°ÑÑÐ¸Ð½ÐºÐ¸ Ð¿Ð¾ Ð·Ð°Ð¿ÑÐ¾ÑÑ ÑÐ¸ÑÑÐ½Ð¾Ðº Ð´Ð»Ñ Ð´ÐµÑÐµÐ¹  ÐºÐ½Ð¸Ð¶Ðº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805264"/>
            <a:ext cx="1440160" cy="1052736"/>
          </a:xfrm>
          <a:prstGeom prst="rect">
            <a:avLst/>
          </a:prstGeom>
          <a:noFill/>
        </p:spPr>
      </p:pic>
      <p:sp>
        <p:nvSpPr>
          <p:cNvPr id="1032" name="AutoShape 8" descr="ÐÐ°ÑÑÐ¸Ð½ÐºÐ¸ Ð¿Ð¾ Ð·Ð°Ð¿ÑÐ¾ÑÑ ÑÐ¸ÑÑÐ½Ð¾Ðº Ð´Ð»Ñ Ð´ÐµÑÐµÐ¹  ÐºÐ¾Ð½ÑÐµÑÑ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ÐÐ°ÑÑÐ¸Ð½ÐºÐ¸ Ð¿Ð¾ Ð·Ð°Ð¿ÑÐ¾ÑÑ ÑÐ¸ÑÑÐ½Ð¾Ðº Ð´Ð»Ñ Ð´ÐµÑÐµÐ¹  ÐºÐ¾Ð½ÑÐµÑÑ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ÐÐ°ÑÑÐ¸Ð½ÐºÐ¸ Ð¿Ð¾ Ð·Ð°Ð¿ÑÐ¾ÑÑ ÑÐ¸ÑÑÐ½Ð¾Ðº Ð´Ð»Ñ Ð´ÐµÑÐµÐ¹  ÐºÐ¾Ð½ÑÐµÑÑ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077072"/>
            <a:ext cx="648071" cy="864096"/>
          </a:xfrm>
          <a:prstGeom prst="rect">
            <a:avLst/>
          </a:prstGeom>
          <a:noFill/>
        </p:spPr>
      </p:pic>
      <p:pic>
        <p:nvPicPr>
          <p:cNvPr id="1038" name="Picture 14" descr="ÐÐ°ÑÑÐ¸Ð½ÐºÐ¸ Ð¿Ð¾ Ð·Ð°Ð¿ÑÐ¾ÑÑ ÑÐ¸ÑÑÐ½Ð¾Ðº Ð´Ð»Ñ Ð´ÐµÑÐµÐ¹  ÐºÑÐºÐ»Ð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4581128"/>
            <a:ext cx="1152128" cy="11521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040" name="Picture 16" descr="ÐÐ°ÑÑÐ¸Ð½ÐºÐ¸ Ð¿Ð¾ Ð·Ð°Ð¿ÑÐ¾ÑÑ ÑÐ¸ÑÑÐ½Ð¾Ðº Ð´Ð»Ñ Ð´ÐµÑÐµÐ¹  ÑÑÐ¼ÐºÐ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8" y="5563858"/>
            <a:ext cx="1259632" cy="1294142"/>
          </a:xfrm>
          <a:prstGeom prst="rect">
            <a:avLst/>
          </a:prstGeom>
          <a:noFill/>
        </p:spPr>
      </p:pic>
      <p:pic>
        <p:nvPicPr>
          <p:cNvPr id="1042" name="Picture 18" descr="ÐÐ°ÑÑÐ¸Ð½ÐºÐ¸ Ð¿Ð¾ Ð·Ð°Ð¿ÑÐ¾ÑÑ ÑÐ¸ÑÑÐ½Ð¾Ðº Ð´Ð»Ñ Ð´ÐµÑÐµÐ¹   ÑÐµÐ»ÐµÑÐ¾Ð½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4077072"/>
            <a:ext cx="1008112" cy="864096"/>
          </a:xfrm>
          <a:prstGeom prst="rect">
            <a:avLst/>
          </a:prstGeom>
          <a:noFill/>
        </p:spPr>
      </p:pic>
      <p:pic>
        <p:nvPicPr>
          <p:cNvPr id="1046" name="Picture 22" descr="ÐÐ°ÑÑÐ¸Ð½ÐºÐ¸ Ð¿Ð¾ Ð·Ð°Ð¿ÑÐ¾ÑÑ ÑÐ¸ÑÑÐ½Ð¾Ðº Ð´Ð»Ñ Ð´ÐµÑÐµÐ¹   Ð½Ð¾ÑÐºÐ¸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6096" y="5445224"/>
            <a:ext cx="1296144" cy="1228353"/>
          </a:xfrm>
          <a:prstGeom prst="rect">
            <a:avLst/>
          </a:prstGeom>
          <a:noFill/>
        </p:spPr>
      </p:pic>
      <p:pic>
        <p:nvPicPr>
          <p:cNvPr id="1044" name="Picture 20" descr="ÐÐ°ÑÑÐ¸Ð½ÐºÐ¸ Ð¿Ð¾ Ð·Ð°Ð¿ÑÐ¾ÑÑ ÑÐ¸ÑÑÐ½Ð¾Ðº Ð´Ð»Ñ Ð´ÐµÑÐµÐ¹   ÑÐ¸Ð³ÑÑÐ½ÑÐµ ÐºÐ¾Ð½ÑÐºÐ¸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5896" y="6209928"/>
            <a:ext cx="681177" cy="6480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2 -0.05509 L 0.00226 -0.358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7736" y="188640"/>
            <a:ext cx="2376264" cy="4032448"/>
          </a:xfrm>
          <a:prstGeom prst="rect">
            <a:avLst/>
          </a:prstGeom>
          <a:noFill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4716016" y="0"/>
            <a:ext cx="1728192" cy="2448272"/>
          </a:xfrm>
          <a:prstGeom prst="wedgeRoundRectCallout">
            <a:avLst>
              <a:gd name="adj1" fmla="val 84217"/>
              <a:gd name="adj2" fmla="val 264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Мне очень нравятся фигуристки  Евгения Медведева и Алина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Загитова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беру с них пример!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ÐÐ°ÑÑÐ¸Ð½ÐºÐ¸ Ð¿Ð¾ Ð·Ð°Ð¿ÑÐ¾ÑÑ ÐºÐ°ÑÑÐ¸Ð½ÐºÐ¸ ÑÐ¿Ð¾ÑÑ Ð´ÐµÑÑÐ¼ ÐÐ²Ð³ÐµÐ½Ð¸Ñ Ð¼ÐµÐ´Ð²ÐµÐ´ÐµÐ²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3024336" cy="4392488"/>
          </a:xfrm>
          <a:prstGeom prst="rect">
            <a:avLst/>
          </a:prstGeom>
          <a:noFill/>
        </p:spPr>
      </p:pic>
      <p:pic>
        <p:nvPicPr>
          <p:cNvPr id="615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564904"/>
            <a:ext cx="3456384" cy="41764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5536" y="4869160"/>
            <a:ext cx="273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Евгения Медведева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4248" y="4941168"/>
            <a:ext cx="2249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Алина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Загитова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381</TotalTime>
  <Words>198</Words>
  <Application>Microsoft Office PowerPoint</Application>
  <PresentationFormat>Экран (4:3)</PresentationFormat>
  <Paragraphs>47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103</cp:revision>
  <dcterms:created xsi:type="dcterms:W3CDTF">2018-04-24T13:14:47Z</dcterms:created>
  <dcterms:modified xsi:type="dcterms:W3CDTF">2020-04-23T11:34:11Z</dcterms:modified>
</cp:coreProperties>
</file>