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0"/>
  </p:notesMasterIdLst>
  <p:sldIdLst>
    <p:sldId id="256" r:id="rId2"/>
    <p:sldId id="257" r:id="rId3"/>
    <p:sldId id="279" r:id="rId4"/>
    <p:sldId id="258" r:id="rId5"/>
    <p:sldId id="259" r:id="rId6"/>
    <p:sldId id="277" r:id="rId7"/>
    <p:sldId id="278" r:id="rId8"/>
    <p:sldId id="260" r:id="rId9"/>
    <p:sldId id="261" r:id="rId10"/>
    <p:sldId id="307" r:id="rId11"/>
    <p:sldId id="265" r:id="rId12"/>
    <p:sldId id="330" r:id="rId13"/>
    <p:sldId id="317" r:id="rId14"/>
    <p:sldId id="314" r:id="rId15"/>
    <p:sldId id="285" r:id="rId16"/>
    <p:sldId id="323" r:id="rId17"/>
    <p:sldId id="272" r:id="rId18"/>
    <p:sldId id="324" r:id="rId19"/>
    <p:sldId id="267" r:id="rId20"/>
    <p:sldId id="268" r:id="rId21"/>
    <p:sldId id="286" r:id="rId22"/>
    <p:sldId id="320" r:id="rId23"/>
    <p:sldId id="287" r:id="rId24"/>
    <p:sldId id="319" r:id="rId25"/>
    <p:sldId id="321" r:id="rId26"/>
    <p:sldId id="328" r:id="rId27"/>
    <p:sldId id="329" r:id="rId28"/>
    <p:sldId id="294" r:id="rId29"/>
    <p:sldId id="293" r:id="rId30"/>
    <p:sldId id="332" r:id="rId31"/>
    <p:sldId id="313" r:id="rId32"/>
    <p:sldId id="296" r:id="rId33"/>
    <p:sldId id="269" r:id="rId34"/>
    <p:sldId id="283" r:id="rId35"/>
    <p:sldId id="297" r:id="rId36"/>
    <p:sldId id="298" r:id="rId37"/>
    <p:sldId id="318" r:id="rId38"/>
    <p:sldId id="311" r:id="rId39"/>
    <p:sldId id="299" r:id="rId40"/>
    <p:sldId id="301" r:id="rId41"/>
    <p:sldId id="302" r:id="rId42"/>
    <p:sldId id="308" r:id="rId43"/>
    <p:sldId id="305" r:id="rId44"/>
    <p:sldId id="270" r:id="rId45"/>
    <p:sldId id="327" r:id="rId46"/>
    <p:sldId id="306" r:id="rId47"/>
    <p:sldId id="326" r:id="rId48"/>
    <p:sldId id="331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952" autoAdjust="0"/>
  </p:normalViewPr>
  <p:slideViewPr>
    <p:cSldViewPr>
      <p:cViewPr varScale="1">
        <p:scale>
          <a:sx n="91" d="100"/>
          <a:sy n="91" d="100"/>
        </p:scale>
        <p:origin x="42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16687-70B3-4889-BD75-62DF4BBD02C3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E84F5-805F-41E4-9E29-50538A4D7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12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E84F5-805F-41E4-9E29-50538A4D77D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03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E84F5-805F-41E4-9E29-50538A4D77D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5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E84F5-805F-41E4-9E29-50538A4D77D7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870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E84F5-805F-41E4-9E29-50538A4D77D7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09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E84F5-805F-41E4-9E29-50538A4D77D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301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E84F5-805F-41E4-9E29-50538A4D77D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670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E84F5-805F-41E4-9E29-50538A4D77D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459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E84F5-805F-41E4-9E29-50538A4D77D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682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E84F5-805F-41E4-9E29-50538A4D77D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058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E84F5-805F-41E4-9E29-50538A4D77D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361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E84F5-805F-41E4-9E29-50538A4D77D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510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E84F5-805F-41E4-9E29-50538A4D77D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587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82sar.schoolrm.ru/sveden/employees/11216/182821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548680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Министерство образования РМ</a:t>
            </a:r>
            <a:b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1050312"/>
            <a:ext cx="5976664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               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Портфолио</a:t>
            </a:r>
            <a:r>
              <a:rPr lang="ru-RU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r>
              <a:rPr lang="ru-RU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   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Куневой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Натальи Владимировны, 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воспитателя МАДОУ «Детский сад №82  комбинированного вида», г.о. Саранск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2348880"/>
            <a:ext cx="55446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Дата рождения: 17.04.1977 г.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 Профессиональное образование: высшее, 30.06.1999 г. МГПИ   </a:t>
            </a:r>
            <a:r>
              <a:rPr lang="ru-RU" sz="1600" b="1" dirty="0" err="1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им.М</a:t>
            </a: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. Е. </a:t>
            </a:r>
            <a:r>
              <a:rPr lang="ru-RU" sz="1600" b="1" dirty="0" err="1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Евсевьева</a:t>
            </a: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 по специальности </a:t>
            </a:r>
            <a:r>
              <a:rPr lang="ru-RU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«Олигофренопедагогика», с дополнительной специальностью «Психология», квалификация «</a:t>
            </a:r>
            <a:r>
              <a:rPr lang="ru-RU" altLang="ru-RU" sz="1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Олигофренопедагог</a:t>
            </a:r>
            <a:r>
              <a:rPr lang="ru-RU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, педагог – психолог» 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Стаж педагогической работы (по специальности): 22 лет.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Общий трудовой стаж: 22 года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Квалификационная категория: высшая кв.категория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Дата последней аттестации: 29.11.2017 г.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Занимаемая должность: воспитатель 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B906E69-4EE9-43EA-99E5-7A9CB653F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568" y="2564904"/>
            <a:ext cx="2311559" cy="3107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92697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публикаций, включая -  интернет публикации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0738D13-2D08-46C8-811E-969F3AC35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1556792"/>
            <a:ext cx="3600400" cy="50092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A3D1B0-EEC0-4DF9-92C7-B71A7B6106B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93096"/>
            <a:ext cx="3630186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161B374-FEF5-43B4-83D8-D91DD409F0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41286"/>
            <a:ext cx="2448272" cy="34180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3140966-B0EC-44B1-871C-83FC3BBE3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20" y="741286"/>
            <a:ext cx="2537960" cy="341985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60E507D-0C89-4151-AF45-0596FC60A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04" y="1052734"/>
            <a:ext cx="2520280" cy="35283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52081DA-6E0A-4715-B756-F884A0ACE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860" y="1052734"/>
            <a:ext cx="2520280" cy="35283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AF9A268-9579-4C8B-B9CB-7E1DA21C4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416" y="1052734"/>
            <a:ext cx="2520280" cy="352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41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88DB1A7-3342-4B0A-A798-0CBE09AD03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482" y="933856"/>
            <a:ext cx="3245934" cy="44644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2870153-0CC5-406A-A137-E790D2B58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909832"/>
            <a:ext cx="324593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8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0CE789F-F32D-45B3-9CB7-1A3F67C83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124744"/>
            <a:ext cx="3096344" cy="44644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EDD42D3-22E7-40F8-AB6B-F4CBF8BD8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1" y="1124744"/>
            <a:ext cx="309634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28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74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       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турнирах, соревнованиях, акциях, фестивалях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207B101-DF0C-435D-960E-2D8138850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536030"/>
            <a:ext cx="3168352" cy="43640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68DF52A-0BF2-4EEC-9EC4-FCA34EA75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4" y="1536030"/>
            <a:ext cx="3168352" cy="436402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DA0E39-01E5-4C38-ACB5-412E984F7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652" y="1467137"/>
            <a:ext cx="2664296" cy="361804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91F2F2E-DE2B-45CB-BF3B-316026BABAF5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890" y="1467138"/>
            <a:ext cx="2664296" cy="3618046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E2B0FD5-FB9E-478C-9108-0196C9759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0271" y="1467137"/>
            <a:ext cx="2664296" cy="3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32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7A4E8B6-3AD0-4142-9DF9-B902086E100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35" y="573900"/>
            <a:ext cx="1967792" cy="28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FB87E66-106D-42DD-978F-5AF60BEC4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39" y="4509120"/>
            <a:ext cx="2808312" cy="197279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ECA6158-F36A-44D8-BF63-0BE956595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986" y="4509120"/>
            <a:ext cx="2808312" cy="197279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F520824-B030-45D1-B564-4159E675C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6529" y="2315096"/>
            <a:ext cx="3130944" cy="23762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6B4F374-EDDD-E1F4-C24D-A661795C6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1374" y="573900"/>
            <a:ext cx="2028774" cy="28551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A1F5A24-56A9-4C06-8DC3-E0DDB00D9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97" y="977059"/>
            <a:ext cx="3672408" cy="25591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6F24BA8-9BFE-418E-B0FC-564801873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947331"/>
            <a:ext cx="3672408" cy="25591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0CD1709-6380-4FC5-9DE6-C5258E3141A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717032"/>
            <a:ext cx="2232248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688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476673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0924544-6DE7-4A18-9ED7-287D3B259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0222"/>
            <a:ext cx="2736303" cy="389755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2422934-85B4-4A36-A2FD-4B4F63ADA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159" y="1480222"/>
            <a:ext cx="2736302" cy="38975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59FED26-E2DB-4B47-BA35-21F610B16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797" y="1459262"/>
            <a:ext cx="2634986" cy="38975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692696"/>
            <a:ext cx="8460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собственного инновационного педагогического опыта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1412776"/>
            <a:ext cx="4374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Куневой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Натальи Владимировны</a:t>
            </a:r>
          </a:p>
          <a:p>
            <a:pPr algn="ctr">
              <a:buNone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 МАДОУ «Детский сад №82 комбинированного вида»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2636912"/>
            <a:ext cx="918051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«Развитие коммуникативных способностей           </a:t>
            </a:r>
          </a:p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детей дошкольного возраста               </a:t>
            </a:r>
          </a:p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в процессе сенсорного развития»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4437112"/>
            <a:ext cx="7488832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buNone/>
            </a:pPr>
            <a:r>
              <a:rPr lang="en-US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https://ds82sar.schoolrm.ru/sveden/employees/11216/182821</a:t>
            </a:r>
            <a:r>
              <a:rPr lang="en-US" b="1" spc="150" dirty="0">
                <a:ln w="11430"/>
                <a:solidFill>
                  <a:srgbClr val="67AFBD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</a:t>
            </a: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BB01991-6524-4E1C-8E39-89AD72898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60748"/>
            <a:ext cx="3312368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2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Выступления на научно – практических конференциях,    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семинарах; проведение открытых занятий,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мастер-  классов, мероприятий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7258CB5-4C81-4DDB-85BD-C482D9DA4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653976"/>
            <a:ext cx="3166798" cy="45833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54DFB95-A254-4F56-8453-F9FA51B38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586" y="1624208"/>
            <a:ext cx="3166798" cy="460851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CD4DB00-D0AE-4B10-84EE-4B0A2E14B5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77900"/>
            <a:ext cx="4968552" cy="32431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D62565B-14D4-47DA-89C5-FA050B03E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924944"/>
            <a:ext cx="525658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88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Татьяна\Desktop\скан2021год\IMG_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070" y="980728"/>
            <a:ext cx="2699792" cy="3744416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9DA9E39-C134-4C7B-9762-877902DED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364" y="980728"/>
            <a:ext cx="2660980" cy="37444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AAAAD01-6526-418D-8232-B37D76D43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038" y="980728"/>
            <a:ext cx="2660980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47CC5BB-660C-4376-963A-49F3992CE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11" y="1403656"/>
            <a:ext cx="3274633" cy="47616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EA88AEE-0B39-4315-90BA-22A1F7D664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03656"/>
            <a:ext cx="3274633" cy="476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96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016DDA3-D254-48FB-8BDD-11C4B8F0B1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3384376" cy="46085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623052B-12F9-460E-B4EF-9BE27CC041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2" y="764704"/>
            <a:ext cx="338437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50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2E8761E-BAAC-4DF6-B367-ECB7B6616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534" y="1277951"/>
            <a:ext cx="2634704" cy="37423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F5024C8-DE9D-43D9-BE80-E16D126524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06" y="1261942"/>
            <a:ext cx="2495678" cy="37423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8A57FC2-517D-4940-8F4B-C995B96B1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52" y="1277950"/>
            <a:ext cx="2634704" cy="374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97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56B6104-5421-4E62-AEC4-427696D1FA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1556792"/>
            <a:ext cx="2952328" cy="42124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5484DFD-F87D-4C6E-A4CE-100B51BEA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311" y="1547624"/>
            <a:ext cx="2952328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6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B0C2C4C-0AFB-44E5-AB29-A2CBE7CF0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62" y="620688"/>
            <a:ext cx="3888432" cy="25649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73BCFFC-62F1-4EF0-ACDD-A8B37671C5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2" y="3789040"/>
            <a:ext cx="3888432" cy="27527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9C1530E-69B9-4084-B018-E5BD8AE2D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607" y="623122"/>
            <a:ext cx="3744418" cy="25624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49F1DD8-DE84-42CD-AB00-5987464B4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903" y="3789040"/>
            <a:ext cx="3912568" cy="275272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1D03130-8756-477A-81B7-D43505897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501008"/>
            <a:ext cx="2229125" cy="31705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B0BF563-DECF-4F4B-AA10-56754F562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793023"/>
            <a:ext cx="3691808" cy="24391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78CCA47-E22F-4847-91D0-4258CA748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793023"/>
            <a:ext cx="3691808" cy="24391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892E09B-9047-4D6D-9598-57067C9DB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331" y="3501008"/>
            <a:ext cx="2229125" cy="31705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8281520-B8A6-45C4-9539-58E428C17A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827" y="3501008"/>
            <a:ext cx="3144346" cy="23159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7930152" cy="53560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58546EE-F647-4F8D-8020-9B71CF85E72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20689"/>
            <a:ext cx="3076328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F842790-A33E-4765-A664-5857D0DAB63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915816" y="4058394"/>
            <a:ext cx="3993774" cy="27996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EA54B2B-E576-4E85-8B93-D44A21FBE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548269"/>
            <a:ext cx="2952328" cy="381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1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83E27D3-E1F2-412E-9D81-35E426842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67408"/>
            <a:ext cx="2615598" cy="38679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13D831C-4191-41FF-B7E9-20077261617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93001"/>
            <a:ext cx="2615598" cy="3821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0790D54-EE78-49FF-B54E-DE804394B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1193001"/>
            <a:ext cx="2606612" cy="382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12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3F7CC3E-3B0F-4DC7-A18F-72DDCAEC5A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553" y="1340768"/>
            <a:ext cx="2875719" cy="41644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6A9F362-B454-4E68-84B5-DFBCEF6F6D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30" y="1340768"/>
            <a:ext cx="2875719" cy="416441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4868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Проведение открытых занятий, мастер – классов, мероприятий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F3E49C2-22CF-4E11-B89C-F7DA1E8A4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268760"/>
            <a:ext cx="3546394" cy="510043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F6A5E31-EDEB-48C7-A710-6BCAF47CBD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45" y="1124744"/>
            <a:ext cx="3230507" cy="475252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E4C7B20-EF70-485B-B1AA-78C75C2B9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124744"/>
            <a:ext cx="3230507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620688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Экспертная деятельность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27BBB90-77C4-4D39-9C37-CF9667567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061" y="1631709"/>
            <a:ext cx="2904295" cy="43667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866060C-0EE9-40CB-A1FD-37358A0FE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644" y="1631709"/>
            <a:ext cx="2904295" cy="436669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4694" y="3244334"/>
            <a:ext cx="38796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692696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Общественная активность педагога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0BE098C-44FA-4700-9657-A23C04890B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41" y="1628800"/>
            <a:ext cx="3096341" cy="46085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5D76133-62D6-4AFE-9615-C1B640E8E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020" y="1628800"/>
            <a:ext cx="3096341" cy="460851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C03F4CE-6998-4C3D-B469-D897C06A23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47" y="1339599"/>
            <a:ext cx="3243913" cy="45522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4F14170-DA70-4B81-9107-1464F31E58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39599"/>
            <a:ext cx="3243913" cy="455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987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4A3EF45-0913-4D86-8D75-27CCCD7D87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17" y="1123163"/>
            <a:ext cx="3240360" cy="46116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3224" y="1123163"/>
            <a:ext cx="3240360" cy="461167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FDE227B-F1FE-4540-ACD2-B4F379BDC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814" y="1340768"/>
            <a:ext cx="3690410" cy="50792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667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3539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764704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в инновационной деятельности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189" y="1422068"/>
            <a:ext cx="3631256" cy="4959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1716" y="1422068"/>
            <a:ext cx="3631256" cy="495926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548681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Позитивные результаты с воспитанниками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59D3F14-E24D-4301-96B3-599AD80B82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1412776"/>
            <a:ext cx="3240361" cy="46244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EDC6673-446A-4B22-AB38-070DF55B84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44" y="1412776"/>
            <a:ext cx="3240361" cy="462448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476672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E0B8771-3948-4394-B8AD-ED29D869D7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30" y="1304764"/>
            <a:ext cx="3332922" cy="47525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B2E53AB-08C8-4C3B-AA9B-8204DBEAE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48" y="1304764"/>
            <a:ext cx="3332922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F914A10-76D2-4AF1-966F-44F00AEC8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1294968"/>
            <a:ext cx="3384376" cy="48245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5567D7B-2D5D-4D89-9A20-DC1BB42D8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302976"/>
            <a:ext cx="3384376" cy="482453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764705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Работа с детьми из социально -неблагополучных семей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D0BB881-71D0-452D-877A-63C0C9640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620184"/>
            <a:ext cx="3312369" cy="45422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7A00B95-1316-475C-868A-0550DBB07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620184"/>
            <a:ext cx="3312369" cy="454228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576" y="404663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EA54B2B-E576-4E85-8B93-D44A21FBE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433" y="1343981"/>
            <a:ext cx="2523134" cy="36946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720F1FC-C335-43E6-9FA1-23B70C7DF5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563" y="1343981"/>
            <a:ext cx="2523134" cy="37005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78EB899-C169-4193-BAC2-3E01F1400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3" y="1338133"/>
            <a:ext cx="2523134" cy="370054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F8AC635-8009-4F6C-9C1D-EAFE4B37A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66394"/>
            <a:ext cx="2232248" cy="28903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2C1CEA-9932-4885-9F7F-86E70A6E8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3998168"/>
            <a:ext cx="3615102" cy="25811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9824966-9769-41B8-ADB3-F2C5976F2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543" y="602432"/>
            <a:ext cx="2232248" cy="28794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BF2C355-30B9-4D24-83FC-B45BDB2B6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3688953"/>
            <a:ext cx="2232248" cy="28903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0925003-BCCB-47DB-8995-B7F77458AA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526" y="568085"/>
            <a:ext cx="2216490" cy="286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223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764704"/>
            <a:ext cx="61926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Награды и поощрения педагога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7E03847-F006-4698-88C4-5C2BCA88AE5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79" y="1469626"/>
            <a:ext cx="2304256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1013661-3C3A-470C-93FD-393DC44AD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436" y="1484704"/>
            <a:ext cx="2259127" cy="29372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F55840C-2E6D-4E54-8E46-33FF11B9A1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065" y="1484704"/>
            <a:ext cx="2304256" cy="2937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5208929-22DB-4D66-A2D4-9E59CA11947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926" y="4745158"/>
            <a:ext cx="3192145" cy="1988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E8E8C0F-028A-4A18-B82F-8A7E08B86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680" y="3573015"/>
            <a:ext cx="2242567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C2DDA21-E1C6-41D9-B807-36604C70841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63" y="1048541"/>
            <a:ext cx="3253086" cy="231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6BC6664-1249-4E97-ABDD-D0D6924555A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51" y="1048541"/>
            <a:ext cx="3253086" cy="2298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F7F6F56-24CA-4ED3-A709-5CFC506B0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3573015"/>
            <a:ext cx="2314575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388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85FD2A0-6393-42BE-86C5-5178CD4AD6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30" y="922275"/>
            <a:ext cx="2060669" cy="26866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2599311-D27F-4CB7-AC9F-DC7E507E7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166" y="922275"/>
            <a:ext cx="2147703" cy="26866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B7328D6-FE87-41E2-90A4-DAF7641BE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879442"/>
            <a:ext cx="2147703" cy="2686675"/>
          </a:xfrm>
          <a:prstGeom prst="rect">
            <a:avLst/>
          </a:prstGeom>
        </p:spPr>
      </p:pic>
      <p:pic>
        <p:nvPicPr>
          <p:cNvPr id="5" name="Рисунок 3">
            <a:extLst>
              <a:ext uri="{FF2B5EF4-FFF2-40B4-BE49-F238E27FC236}">
                <a16:creationId xmlns:a16="http://schemas.microsoft.com/office/drawing/2014/main" xmlns="" id="{84A2B62D-0330-4E13-B074-76DCF162629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407335" y="3933056"/>
            <a:ext cx="2088232" cy="26866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703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57FC58B-52DD-4B61-8744-7808EC5B1E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08720"/>
            <a:ext cx="3892521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AC5E455-651D-4899-9971-025AE5B63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32" y="985229"/>
            <a:ext cx="3581536" cy="48875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28FEB10-1823-4147-9F94-6C06151372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85229"/>
            <a:ext cx="3581536" cy="488754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75BBDF-282F-46D0-B15E-7D8F3EBC2D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71" y="1124744"/>
            <a:ext cx="3660097" cy="51125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DF46491-66CE-4C1B-8DE2-1FA2BA93D8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4" y="1132736"/>
            <a:ext cx="3660097" cy="51125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1052736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Наставничество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FAB40F0-4734-4316-9477-A0B9A85C4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882" y="1782750"/>
            <a:ext cx="3444531" cy="47857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2DC34B-FD83-4029-A465-D53A0B2DB3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2" y="1769363"/>
            <a:ext cx="3444531" cy="47857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A518694-D6B1-4630-9CED-D8ADA564BD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67576"/>
            <a:ext cx="3559289" cy="50405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B54D80C-D632-4263-98E2-8D4C4D160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71" y="1067576"/>
            <a:ext cx="3559289" cy="5040561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2733</TotalTime>
  <Words>222</Words>
  <Application>Microsoft Office PowerPoint</Application>
  <PresentationFormat>Экран (4:3)</PresentationFormat>
  <Paragraphs>47</Paragraphs>
  <Slides>48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5" baseType="lpstr">
      <vt:lpstr>Calibri</vt:lpstr>
      <vt:lpstr>Georgia</vt:lpstr>
      <vt:lpstr>Lucida Sans Unicode</vt:lpstr>
      <vt:lpstr>Times New Roman</vt:lpstr>
      <vt:lpstr>Trebuchet MS</vt:lpstr>
      <vt:lpstr>Wingdings 2</vt:lpstr>
      <vt:lpstr>Городская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1</cp:lastModifiedBy>
  <cp:revision>207</cp:revision>
  <dcterms:created xsi:type="dcterms:W3CDTF">2021-10-17T16:25:26Z</dcterms:created>
  <dcterms:modified xsi:type="dcterms:W3CDTF">2022-09-21T11:14:32Z</dcterms:modified>
</cp:coreProperties>
</file>