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82" r:id="rId27"/>
    <p:sldId id="283" r:id="rId28"/>
    <p:sldId id="287" r:id="rId29"/>
    <p:sldId id="284" r:id="rId30"/>
    <p:sldId id="286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4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571481"/>
            <a:ext cx="7458100" cy="1857388"/>
          </a:xfrm>
        </p:spPr>
        <p:txBody>
          <a:bodyPr>
            <a:normAutofit fontScale="90000"/>
          </a:bodyPr>
          <a:lstStyle/>
          <a:p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Структурное подразделение   «Детский сад № 7 комбинированного вида» 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МБДОУ «Детский сад «Радуга» 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комбинированного вида»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Рузаевского муниципального района РМ</a:t>
            </a:r>
            <a:br>
              <a:rPr lang="ru-RU" sz="4000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571744"/>
            <a:ext cx="7358114" cy="3500462"/>
          </a:xfrm>
        </p:spPr>
        <p:txBody>
          <a:bodyPr>
            <a:normAutofit fontScale="70000" lnSpcReduction="20000"/>
          </a:bodyPr>
          <a:lstStyle/>
          <a:p>
            <a:r>
              <a:rPr lang="ru-RU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«Ранняя профориентация детей старшего дошкольного возраста в проектной деятельности»</a:t>
            </a:r>
          </a:p>
          <a:p>
            <a:endParaRPr lang="ru-RU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r>
              <a:rPr lang="ru-RU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опыта работы воспитателей </a:t>
            </a:r>
          </a:p>
          <a:p>
            <a:r>
              <a:rPr lang="ru-RU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Волковой Л. А., Грузинцевой И. М.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14 (5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7715304" cy="1571636"/>
          </a:xfrm>
        </p:spPr>
        <p:txBody>
          <a:bodyPr>
            <a:normAutofit fontScale="90000"/>
          </a:bodyPr>
          <a:lstStyle/>
          <a:p>
            <a:r>
              <a:rPr lang="ru-RU" dirty="0"/>
              <a:t>Занятие «В гостях  у </a:t>
            </a:r>
            <a:r>
              <a:rPr lang="ru-RU" dirty="0" err="1"/>
              <a:t>Куйгорожа</a:t>
            </a:r>
            <a:r>
              <a:rPr lang="ru-RU" dirty="0"/>
              <a:t>» </a:t>
            </a:r>
            <a:r>
              <a:rPr lang="ru-RU" sz="3100" dirty="0"/>
              <a:t>(Готовим мордовские блины по рецепту из рабочей тетради «Знакомство с профессиями» под ред. Антоновой М.В.)</a:t>
            </a:r>
            <a:endParaRPr lang="ru-RU" dirty="0"/>
          </a:p>
        </p:txBody>
      </p:sp>
      <p:pic>
        <p:nvPicPr>
          <p:cNvPr id="7" name="Рисунок 6" descr="20181108_1203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285992"/>
            <a:ext cx="7000924" cy="37147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14 (5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500042"/>
            <a:ext cx="5715040" cy="121444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Куйгорож</a:t>
            </a:r>
            <a:r>
              <a:rPr lang="ru-RU" dirty="0"/>
              <a:t> угощает мордовскими блинами</a:t>
            </a:r>
          </a:p>
        </p:txBody>
      </p:sp>
      <p:pic>
        <p:nvPicPr>
          <p:cNvPr id="6" name="Рисунок 5" descr="20181108_1206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857364"/>
            <a:ext cx="6786610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4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11430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Детям понравилось в гостях у </a:t>
            </a:r>
            <a:r>
              <a:rPr lang="ru-RU" sz="3600" dirty="0" err="1"/>
              <a:t>Куйгорожа</a:t>
            </a:r>
            <a:endParaRPr lang="ru-RU" sz="3600" dirty="0"/>
          </a:p>
        </p:txBody>
      </p:sp>
      <p:pic>
        <p:nvPicPr>
          <p:cNvPr id="5" name="Рисунок 4" descr="20181108_1209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500174"/>
            <a:ext cx="7929618" cy="45005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4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571480"/>
            <a:ext cx="7115196" cy="2214578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Знакомство с профессией «Водитель»</a:t>
            </a:r>
            <a:br>
              <a:rPr lang="ru-RU" dirty="0"/>
            </a:br>
            <a:r>
              <a:rPr lang="ru-RU" dirty="0"/>
              <a:t>                 </a:t>
            </a:r>
            <a:br>
              <a:rPr lang="ru-RU" dirty="0"/>
            </a:br>
            <a:r>
              <a:rPr lang="ru-RU" dirty="0"/>
              <a:t>                                    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Экскурсия в </a:t>
            </a:r>
            <a:b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комнату ПДД.</a:t>
            </a:r>
            <a:b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проект водите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071678"/>
            <a:ext cx="4714908" cy="46434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14 (5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00042"/>
            <a:ext cx="7186634" cy="917596"/>
          </a:xfrm>
        </p:spPr>
        <p:txBody>
          <a:bodyPr>
            <a:normAutofit fontScale="90000"/>
          </a:bodyPr>
          <a:lstStyle/>
          <a:p>
            <a:r>
              <a:rPr lang="ru-RU" dirty="0"/>
              <a:t>Изучаем правила дорожного движения.</a:t>
            </a:r>
          </a:p>
        </p:txBody>
      </p:sp>
      <p:pic>
        <p:nvPicPr>
          <p:cNvPr id="6" name="Рисунок 5" descr="пд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785925"/>
            <a:ext cx="4071966" cy="4786347"/>
          </a:xfrm>
          <a:prstGeom prst="rect">
            <a:avLst/>
          </a:prstGeom>
        </p:spPr>
      </p:pic>
      <p:pic>
        <p:nvPicPr>
          <p:cNvPr id="7" name="Рисунок 6" descr="20190215_115812(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1571612"/>
            <a:ext cx="4500594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14 (5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8690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28604"/>
            <a:ext cx="7115196" cy="989034"/>
          </a:xfrm>
        </p:spPr>
        <p:txBody>
          <a:bodyPr>
            <a:normAutofit fontScale="90000"/>
          </a:bodyPr>
          <a:lstStyle/>
          <a:p>
            <a:r>
              <a:rPr lang="ru-RU" dirty="0"/>
              <a:t>Знакомство с профессией «Парикмахер»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71670" y="1535113"/>
            <a:ext cx="5500726" cy="465127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Сюжетно-ролевая игра «Парикмахер»</a:t>
            </a:r>
          </a:p>
        </p:txBody>
      </p:sp>
      <p:pic>
        <p:nvPicPr>
          <p:cNvPr id="8" name="Рисунок 7" descr="20190313_1156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071678"/>
            <a:ext cx="7429552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14 (5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 descr="20190313_1152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0"/>
            <a:ext cx="4902965" cy="3429000"/>
          </a:xfrm>
          <a:prstGeom prst="rect">
            <a:avLst/>
          </a:prstGeom>
        </p:spPr>
      </p:pic>
      <p:pic>
        <p:nvPicPr>
          <p:cNvPr id="8" name="Рисунок 7" descr="20190313_1153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0438"/>
            <a:ext cx="5572132" cy="335756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14 (5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258072" cy="1000132"/>
          </a:xfrm>
        </p:spPr>
        <p:txBody>
          <a:bodyPr>
            <a:noAutofit/>
          </a:bodyPr>
          <a:lstStyle/>
          <a:p>
            <a:r>
              <a:rPr lang="ru-RU" sz="3600" dirty="0"/>
              <a:t>Знакомство с профессией «Пожарный»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571612"/>
            <a:ext cx="4071966" cy="1071570"/>
          </a:xfrm>
        </p:spPr>
        <p:txBody>
          <a:bodyPr>
            <a:normAutofit fontScale="47500" lnSpcReduction="20000"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Беседа(просмотр слайдов)  о пожарной безопасности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78581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Рассказ «Как пользоваться огнетушителем»</a:t>
            </a:r>
          </a:p>
        </p:txBody>
      </p:sp>
      <p:pic>
        <p:nvPicPr>
          <p:cNvPr id="9" name="Рисунок 8" descr="20190515_1157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143248"/>
            <a:ext cx="4357718" cy="3357586"/>
          </a:xfrm>
          <a:prstGeom prst="rect">
            <a:avLst/>
          </a:prstGeom>
        </p:spPr>
      </p:pic>
      <p:pic>
        <p:nvPicPr>
          <p:cNvPr id="10" name="Рисунок 9" descr="20190515_1209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214554"/>
            <a:ext cx="4214842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14 (5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071546"/>
            <a:ext cx="4786314" cy="150019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Дидактические игры с использованием ИКТ</a:t>
            </a:r>
          </a:p>
        </p:txBody>
      </p:sp>
      <p:pic>
        <p:nvPicPr>
          <p:cNvPr id="8" name="Рисунок 7" descr="20190515_120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071810"/>
            <a:ext cx="5286412" cy="3643320"/>
          </a:xfrm>
          <a:prstGeom prst="rect">
            <a:avLst/>
          </a:prstGeom>
        </p:spPr>
      </p:pic>
      <p:pic>
        <p:nvPicPr>
          <p:cNvPr id="9" name="Рисунок 8" descr="20190515_1202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0"/>
            <a:ext cx="4643438" cy="350043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14 (5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1214422"/>
            <a:ext cx="4354544" cy="114300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Настольно-печатные игры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285727"/>
            <a:ext cx="3971924" cy="78581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Работа с раскрасками</a:t>
            </a:r>
          </a:p>
        </p:txBody>
      </p:sp>
      <p:pic>
        <p:nvPicPr>
          <p:cNvPr id="8" name="Содержимое 7" descr="20190515_16294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42844" y="2857496"/>
            <a:ext cx="4429156" cy="3714776"/>
          </a:xfrm>
        </p:spPr>
      </p:pic>
      <p:pic>
        <p:nvPicPr>
          <p:cNvPr id="9" name="Рисунок 8" descr="20190515_1631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428736"/>
            <a:ext cx="4357718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4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928670"/>
            <a:ext cx="7072362" cy="2286016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обобщение знаний о профессиях в процессе совместной и самостоятельной деятельности детей через «погружение» в реальные практические ситуации.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3143248"/>
            <a:ext cx="8286808" cy="3214710"/>
          </a:xfrm>
        </p:spPr>
        <p:txBody>
          <a:bodyPr>
            <a:normAutofit fontScale="92500"/>
          </a:bodyPr>
          <a:lstStyle/>
          <a:p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и методы работы с дошкольниками:</a:t>
            </a:r>
          </a:p>
          <a:p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экскурсии, наблюдения во время целевых прогулок;                                                                                                   - рассказы воспитателей и родителей;                                                                                                                                - образовательная деятельность;                                                                                                                                           - игры, праздники и развлечения;                                                                                                                                      - самостоятельная художественно-творческая деятельность.  </a:t>
            </a:r>
          </a:p>
          <a:p>
            <a:endParaRPr lang="ru-RU" sz="3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14 (5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972452" cy="1071570"/>
          </a:xfrm>
        </p:spPr>
        <p:txBody>
          <a:bodyPr>
            <a:normAutofit fontScale="90000"/>
          </a:bodyPr>
          <a:lstStyle/>
          <a:p>
            <a:r>
              <a:rPr lang="ru-RU" dirty="0"/>
              <a:t>Сюжетно-ролевая игра «Пожарный»</a:t>
            </a:r>
          </a:p>
        </p:txBody>
      </p:sp>
      <p:pic>
        <p:nvPicPr>
          <p:cNvPr id="8" name="Рисунок 7" descr="20190515_1633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357298"/>
            <a:ext cx="4143404" cy="2714644"/>
          </a:xfrm>
          <a:prstGeom prst="rect">
            <a:avLst/>
          </a:prstGeom>
        </p:spPr>
      </p:pic>
      <p:pic>
        <p:nvPicPr>
          <p:cNvPr id="9" name="Рисунок 8" descr="20190515_1639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357298"/>
            <a:ext cx="4000528" cy="2714644"/>
          </a:xfrm>
          <a:prstGeom prst="rect">
            <a:avLst/>
          </a:prstGeom>
        </p:spPr>
      </p:pic>
      <p:pic>
        <p:nvPicPr>
          <p:cNvPr id="10" name="Рисунок 9" descr="20190515_1639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4214818"/>
            <a:ext cx="5214974" cy="264318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4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7901014" cy="989034"/>
          </a:xfrm>
        </p:spPr>
        <p:txBody>
          <a:bodyPr>
            <a:normAutofit fontScale="90000"/>
          </a:bodyPr>
          <a:lstStyle/>
          <a:p>
            <a:r>
              <a:rPr lang="ru-RU" dirty="0"/>
              <a:t>Мероприятие «Пожарная безопасность»</a:t>
            </a:r>
          </a:p>
        </p:txBody>
      </p:sp>
      <p:pic>
        <p:nvPicPr>
          <p:cNvPr id="4" name="Рисунок 3" descr="DSC_1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643050"/>
            <a:ext cx="8358246" cy="497682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14 (5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dirty="0"/>
              <a:t>По профессиям «Фермер», «Ветеринар», «Программист»</a:t>
            </a:r>
            <a:br>
              <a:rPr lang="ru-RU" dirty="0"/>
            </a:br>
            <a:r>
              <a:rPr lang="ru-RU" dirty="0"/>
              <a:t>составлены презентации .</a:t>
            </a:r>
          </a:p>
        </p:txBody>
      </p:sp>
      <p:pic>
        <p:nvPicPr>
          <p:cNvPr id="8" name="Рисунок 7" descr="20190516_1447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4346" y="2143116"/>
            <a:ext cx="4000560" cy="2786082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9" name="Рисунок 8" descr="20190516_1447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2000240"/>
            <a:ext cx="3786214" cy="285752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0" name="Рисунок 9" descr="профессия программис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3286124"/>
            <a:ext cx="3214710" cy="328614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14 (5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21519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472386" cy="1274786"/>
          </a:xfrm>
        </p:spPr>
        <p:txBody>
          <a:bodyPr>
            <a:normAutofit fontScale="90000"/>
          </a:bodyPr>
          <a:lstStyle/>
          <a:p>
            <a:r>
              <a:rPr lang="ru-RU" dirty="0"/>
              <a:t>Ведется активная работа с родителями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Собрания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</p:txBody>
      </p:sp>
      <p:pic>
        <p:nvPicPr>
          <p:cNvPr id="11" name="Рисунок 10" descr="20181129_1807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357430"/>
            <a:ext cx="4071966" cy="4000528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pic>
        <p:nvPicPr>
          <p:cNvPr id="13" name="Рисунок 12" descr="20180913_1743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357430"/>
            <a:ext cx="4357654" cy="4071966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14 (5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7615262" cy="1214446"/>
          </a:xfrm>
        </p:spPr>
        <p:txBody>
          <a:bodyPr>
            <a:normAutofit fontScale="90000"/>
          </a:bodyPr>
          <a:lstStyle/>
          <a:p>
            <a:r>
              <a:rPr lang="ru-RU" dirty="0"/>
              <a:t>Оформление фотоальбома </a:t>
            </a:r>
            <a:br>
              <a:rPr lang="ru-RU" dirty="0"/>
            </a:br>
            <a:r>
              <a:rPr lang="ru-RU" dirty="0"/>
              <a:t>«Профессии наших родителей»</a:t>
            </a:r>
          </a:p>
        </p:txBody>
      </p:sp>
      <p:pic>
        <p:nvPicPr>
          <p:cNvPr id="6" name="Рисунок 5" descr="20190516_1244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857364"/>
            <a:ext cx="8429684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14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20190516_124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000108"/>
            <a:ext cx="7286676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4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0190516_124331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928670"/>
            <a:ext cx="7429552" cy="521497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4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258072" cy="135732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Segoe Script" pitchFamily="34" charset="0"/>
              </a:rPr>
              <a:t>Семья </a:t>
            </a:r>
            <a:br>
              <a:rPr lang="ru-RU" b="1" dirty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b="1" dirty="0" err="1">
                <a:solidFill>
                  <a:srgbClr val="FF0000"/>
                </a:solidFill>
                <a:latin typeface="Segoe Script" pitchFamily="34" charset="0"/>
              </a:rPr>
              <a:t>Ниденталь</a:t>
            </a:r>
            <a:r>
              <a:rPr lang="ru-RU" b="1" dirty="0">
                <a:solidFill>
                  <a:srgbClr val="FF0000"/>
                </a:solidFill>
                <a:latin typeface="Segoe Script" pitchFamily="34" charset="0"/>
              </a:rPr>
              <a:t> Алексея</a:t>
            </a:r>
          </a:p>
        </p:txBody>
      </p:sp>
      <p:pic>
        <p:nvPicPr>
          <p:cNvPr id="4" name="Рисунок 3" descr="20190516_1245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571613"/>
            <a:ext cx="8358246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4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>
            <a:normAutofit/>
          </a:bodyPr>
          <a:lstStyle/>
          <a:p>
            <a:r>
              <a:rPr lang="ru-RU" dirty="0"/>
              <a:t>Многофункциональная ширма</a:t>
            </a:r>
          </a:p>
        </p:txBody>
      </p:sp>
      <p:pic>
        <p:nvPicPr>
          <p:cNvPr id="4" name="Рисунок 3" descr="20191217_172222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643050"/>
            <a:ext cx="4000528" cy="5000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20191217_1720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214422"/>
            <a:ext cx="4143404" cy="4786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4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543824" cy="1500198"/>
          </a:xfrm>
        </p:spPr>
        <p:txBody>
          <a:bodyPr>
            <a:normAutofit fontScale="90000"/>
          </a:bodyPr>
          <a:lstStyle/>
          <a:p>
            <a:r>
              <a:rPr lang="ru-RU" dirty="0"/>
              <a:t>Информация  для родителей         ( памятки, рекомендации, консультации)</a:t>
            </a:r>
          </a:p>
        </p:txBody>
      </p:sp>
      <p:pic>
        <p:nvPicPr>
          <p:cNvPr id="4" name="Рисунок 3" descr="20190516_1248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2214554"/>
            <a:ext cx="7000924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14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42853"/>
            <a:ext cx="7429552" cy="150019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Знакомство с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Куйгорожем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и работа в тетрадях  «Знакомство с профессиями» под редакцией Антоновой М. В. .</a:t>
            </a:r>
          </a:p>
        </p:txBody>
      </p:sp>
      <p:pic>
        <p:nvPicPr>
          <p:cNvPr id="6" name="Рисунок 5" descr="20180418_1605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643050"/>
            <a:ext cx="3214710" cy="48577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20180418_1624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1785926"/>
            <a:ext cx="4500594" cy="32861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4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Autofit/>
          </a:bodyPr>
          <a:lstStyle/>
          <a:p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Результат работы с детьми по  ранней  профориентации: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у детей сформировалось представление о структуре трудового процесса и  трудовой деятельности;                                                                                                                        - активизировался познавательный  интерес к профессиям взрослых;                                                                                                           - сформировалось  чувство уважения к людям разных профессий.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4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643050"/>
            <a:ext cx="7072362" cy="250033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14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180418_1625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14290"/>
            <a:ext cx="4643470" cy="3357586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6" name="Рисунок 5" descr="20180418_1627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5728"/>
            <a:ext cx="5143504" cy="328613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12" name="Рисунок 11" descr="20180418_1639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3286100"/>
            <a:ext cx="2928958" cy="3571900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14 (5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939784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Знакомство с профессией «Строитель»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57299"/>
            <a:ext cx="4040188" cy="857256"/>
          </a:xfrm>
        </p:spPr>
        <p:txBody>
          <a:bodyPr>
            <a:no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Настольно-печатная игра «Лото – Профессии»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57818" y="1285860"/>
            <a:ext cx="3429024" cy="928694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Дидактическая игра                                 «Четвертый лишний»</a:t>
            </a:r>
          </a:p>
        </p:txBody>
      </p:sp>
      <p:pic>
        <p:nvPicPr>
          <p:cNvPr id="12" name="Содержимое 11" descr="20181015_16162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14282" y="2428868"/>
            <a:ext cx="4071966" cy="3571900"/>
          </a:xfrm>
        </p:spPr>
      </p:pic>
      <p:pic>
        <p:nvPicPr>
          <p:cNvPr id="8" name="Рисунок 7" descr="20181015_1624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428868"/>
            <a:ext cx="4357718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14 (5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857255"/>
          </a:xfrm>
        </p:spPr>
        <p:txBody>
          <a:bodyPr/>
          <a:lstStyle/>
          <a:p>
            <a:r>
              <a:rPr lang="ru-RU" dirty="0"/>
              <a:t>Дидактическая игра «Что нужно строителю?»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500043"/>
            <a:ext cx="4041775" cy="107157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Работа в  тетрадях «Знакомство с профессиями»  под ред. Антоновой М.В. </a:t>
            </a:r>
          </a:p>
        </p:txBody>
      </p:sp>
      <p:pic>
        <p:nvPicPr>
          <p:cNvPr id="10" name="Содержимое 9" descr="20181015_16212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42844" y="2285992"/>
            <a:ext cx="4214842" cy="3714776"/>
          </a:xfrm>
        </p:spPr>
      </p:pic>
      <p:pic>
        <p:nvPicPr>
          <p:cNvPr id="11" name="Рисунок 10" descr="20181015_1639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714488"/>
            <a:ext cx="4357718" cy="37861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14 (5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7543824" cy="917596"/>
          </a:xfrm>
        </p:spPr>
        <p:txBody>
          <a:bodyPr/>
          <a:lstStyle/>
          <a:p>
            <a:r>
              <a:rPr lang="ru-RU" dirty="0"/>
              <a:t>Продуктивная деятельность.</a:t>
            </a:r>
          </a:p>
        </p:txBody>
      </p:sp>
      <p:pic>
        <p:nvPicPr>
          <p:cNvPr id="6" name="Содержимое 5" descr="20181015_1641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2910" y="1857364"/>
            <a:ext cx="3286149" cy="4329130"/>
          </a:xfrm>
        </p:spPr>
      </p:pic>
      <p:pic>
        <p:nvPicPr>
          <p:cNvPr id="7" name="Рисунок 6" descr="20181015_1643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428736"/>
            <a:ext cx="3500435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img14 (5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42908" y="0"/>
            <a:ext cx="928690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Знакомство с профессией «Повар»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28794" y="1285861"/>
            <a:ext cx="5000660" cy="8572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Экскурсия на пищеблок</a:t>
            </a:r>
          </a:p>
        </p:txBody>
      </p:sp>
      <p:pic>
        <p:nvPicPr>
          <p:cNvPr id="7" name="Рисунок 6" descr="20180515_1302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500306"/>
            <a:ext cx="4357718" cy="3500444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pic>
        <p:nvPicPr>
          <p:cNvPr id="11" name="Рисунок 10" descr="20180515_1303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928802"/>
            <a:ext cx="4357718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14 (5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758138" cy="989034"/>
          </a:xfrm>
        </p:spPr>
        <p:txBody>
          <a:bodyPr>
            <a:normAutofit fontScale="90000"/>
          </a:bodyPr>
          <a:lstStyle/>
          <a:p>
            <a:r>
              <a:rPr lang="ru-RU" dirty="0"/>
              <a:t>Сюжетно-ролевая игра «Поварята»</a:t>
            </a:r>
          </a:p>
        </p:txBody>
      </p:sp>
      <p:pic>
        <p:nvPicPr>
          <p:cNvPr id="7" name="Рисунок 6" descr="20180515_1248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285992"/>
            <a:ext cx="4286280" cy="3571900"/>
          </a:xfrm>
          <a:prstGeom prst="rect">
            <a:avLst/>
          </a:prstGeom>
        </p:spPr>
      </p:pic>
      <p:pic>
        <p:nvPicPr>
          <p:cNvPr id="8" name="Рисунок 7" descr="20180515_125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571612"/>
            <a:ext cx="4357686" cy="37862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293</Words>
  <Application>Microsoft Office PowerPoint</Application>
  <PresentationFormat>Экран (4:3)</PresentationFormat>
  <Paragraphs>50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Segoe Script</vt:lpstr>
      <vt:lpstr>Times New Roman</vt:lpstr>
      <vt:lpstr>Тема Office</vt:lpstr>
      <vt:lpstr> Структурное подразделение   «Детский сад № 7 комбинированного вида»  МБДОУ «Детский сад «Радуга»  комбинированного вида» Рузаевского муниципального района РМ </vt:lpstr>
      <vt:lpstr>Цель проекта: обобщение знаний о профессиях в процессе совместной и самостоятельной деятельности детей через «погружение» в реальные практические ситуации. </vt:lpstr>
      <vt:lpstr>Знакомство с Куйгорожем и работа в тетрадях  «Знакомство с профессиями» под редакцией Антоновой М. В. .</vt:lpstr>
      <vt:lpstr>Презентация PowerPoint</vt:lpstr>
      <vt:lpstr> Знакомство с профессией «Строитель» </vt:lpstr>
      <vt:lpstr>Презентация PowerPoint</vt:lpstr>
      <vt:lpstr>Продуктивная деятельность.</vt:lpstr>
      <vt:lpstr>Знакомство с профессией «Повар»</vt:lpstr>
      <vt:lpstr>Сюжетно-ролевая игра «Поварята»</vt:lpstr>
      <vt:lpstr>Занятие «В гостях  у Куйгорожа» (Готовим мордовские блины по рецепту из рабочей тетради «Знакомство с профессиями» под ред. Антоновой М.В.)</vt:lpstr>
      <vt:lpstr>Куйгорож угощает мордовскими блинами</vt:lpstr>
      <vt:lpstr>Детям понравилось в гостях у Куйгорожа</vt:lpstr>
      <vt:lpstr>   Знакомство с профессией «Водитель»                                                       Экскурсия в                                            комнату ПДД. </vt:lpstr>
      <vt:lpstr>Изучаем правила дорожного движения.</vt:lpstr>
      <vt:lpstr>Знакомство с профессией «Парикмахер» </vt:lpstr>
      <vt:lpstr>Презентация PowerPoint</vt:lpstr>
      <vt:lpstr>Знакомство с профессией «Пожарный»</vt:lpstr>
      <vt:lpstr>Презентация PowerPoint</vt:lpstr>
      <vt:lpstr>Презентация PowerPoint</vt:lpstr>
      <vt:lpstr>Сюжетно-ролевая игра «Пожарный»</vt:lpstr>
      <vt:lpstr>Мероприятие «Пожарная безопасность»</vt:lpstr>
      <vt:lpstr>По профессиям «Фермер», «Ветеринар», «Программист» составлены презентации .</vt:lpstr>
      <vt:lpstr>Ведется активная работа с родителями</vt:lpstr>
      <vt:lpstr>Оформление фотоальбома  «Профессии наших родителей»</vt:lpstr>
      <vt:lpstr>Презентация PowerPoint</vt:lpstr>
      <vt:lpstr>Презентация PowerPoint</vt:lpstr>
      <vt:lpstr>Семья  Ниденталь Алексея</vt:lpstr>
      <vt:lpstr>Многофункциональная ширма</vt:lpstr>
      <vt:lpstr>Информация  для родителей         ( памятки, рекомендации, консультации)</vt:lpstr>
      <vt:lpstr>  Результат работы с детьми по  ранней  профориентации:  - у детей сформировалось представление о структуре трудового процесса и  трудовой деятельности;                                                                                                                        - активизировался познавательный  интерес к профессиям взрослых;                                                                                                           - сформировалось  чувство уважения к людям разных профессий.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Структурное подразделение   «Детский сад № 7 комбинированного вида»  МБДОУ «Детский сад «Радуга»  комбинированного вида» Рузаевского муниципального района РМ </dc:title>
  <dc:creator>1-PC</dc:creator>
  <cp:lastModifiedBy>USER</cp:lastModifiedBy>
  <cp:revision>37</cp:revision>
  <dcterms:created xsi:type="dcterms:W3CDTF">2019-05-16T12:01:26Z</dcterms:created>
  <dcterms:modified xsi:type="dcterms:W3CDTF">2022-02-03T17:12:22Z</dcterms:modified>
</cp:coreProperties>
</file>