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ce/0006e99d-53ecd3a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6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0424" y="-24481"/>
            <a:ext cx="9350926" cy="6858000"/>
            <a:chOff x="-10424" y="-24481"/>
            <a:chExt cx="9350926" cy="6858000"/>
          </a:xfrm>
        </p:grpSpPr>
        <p:pic>
          <p:nvPicPr>
            <p:cNvPr id="5" name="Picture 2" descr="https://ds04.infourok.ru/uploads/ex/0bce/0006e99d-53ecd3af/img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42" t="975" r="68" b="69146"/>
            <a:stretch/>
          </p:blipFill>
          <p:spPr bwMode="auto">
            <a:xfrm>
              <a:off x="14604" y="-2448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1520" y="5805264"/>
              <a:ext cx="88285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Земля – это наш общий дом, в котором человек – хозяин. И этот хозяин должен быть добрым и заботливым. Нужно беречь природу, сажать леса, подкармливать птиц, охранять животных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75002" y="34752"/>
              <a:ext cx="90655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планете Земля обитает много живых существ.</a:t>
              </a:r>
            </a:p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океанах и морях много различных видов рыб и морских животных.  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суше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-  растений (деревья, кустарники, травы). Обитают разные животные, птицы,  живут люди.  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Всем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живым существам  необходимо солнце, чистая вода, почва, воздух.   </a:t>
              </a:r>
              <a:r>
                <a:rPr lang="ru-RU" dirty="0"/>
                <a:t>     </a:t>
              </a:r>
            </a:p>
          </p:txBody>
        </p:sp>
        <p:pic>
          <p:nvPicPr>
            <p:cNvPr id="2052" name="Picture 4" descr="https://www.nastol.com.ua/pic/201605/1440x900/nastol.com.ua-17411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4" t="22937" r="14863"/>
            <a:stretch/>
          </p:blipFill>
          <p:spPr bwMode="auto">
            <a:xfrm>
              <a:off x="-10424" y="1665967"/>
              <a:ext cx="2665482" cy="1738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910648" y="4221088"/>
              <a:ext cx="416945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Спросите у детей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Как вы думаете,  была бы возможна жизнь на Земле, если бы не стало почвы или воды, или воздуха? Почему?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ttps://avatars.mds.yandex.net/get-pdb/251121/91aa7044-f227-492e-a9b6-a071268e371d/s1200?webp=fals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059" y="1665967"/>
              <a:ext cx="2318068" cy="17385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mangovacations.com.my/wp-content/uploads/2019/12/Wildlife-Etosha-National-Park-Namibia-1024x62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128" y="1659365"/>
              <a:ext cx="4230976" cy="25617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i.artfile.me/wallpaper/14-06-2012/1920x1200/priroda-derevya-kustarnik-dremuchee-dere-64056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314508"/>
              <a:ext cx="4021543" cy="2513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671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604" y="0"/>
            <a:ext cx="9230306" cy="6858000"/>
            <a:chOff x="14604" y="0"/>
            <a:chExt cx="9230306" cy="6858000"/>
          </a:xfrm>
        </p:grpSpPr>
        <p:pic>
          <p:nvPicPr>
            <p:cNvPr id="3" name="Picture 2" descr="https://ds04.infourok.ru/uploads/ex/0bce/0006e99d-53ecd3af/img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42" t="975" r="68" b="69146"/>
            <a:stretch/>
          </p:blipFill>
          <p:spPr bwMode="auto">
            <a:xfrm>
              <a:off x="14604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23528" y="332656"/>
              <a:ext cx="792088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Спросите у детей: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всегда ли человек помогает природе? Может ли он губить природу? Как?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 загрязняет реки, вырубает леса, отлавливает животных, птиц, рыбу, загрязняет воздух и т. д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.) </a:t>
              </a:r>
            </a:p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могут приумножить природу, а могут погубить оставшееся.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6" name="Picture 4" descr="https://politeka.net/images/2019/05/02/tTNDC7HhmIBTsljBwrlJatD0bU5gfgT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" t="6353" b="19392"/>
            <a:stretch/>
          </p:blipFill>
          <p:spPr bwMode="auto">
            <a:xfrm>
              <a:off x="4469902" y="1968268"/>
              <a:ext cx="4775008" cy="23563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zdorovie-legkie.ru/wp-content/uploads/2019/10/antibiotiki-pri-sinusite1-1024x62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8" t="11808" b="6057"/>
            <a:stretch/>
          </p:blipFill>
          <p:spPr bwMode="auto">
            <a:xfrm>
              <a:off x="55544" y="1941891"/>
              <a:ext cx="4414358" cy="2382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moment-istini.com/netcat_files/339_13524.jpe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31" b="6844"/>
            <a:stretch/>
          </p:blipFill>
          <p:spPr bwMode="auto">
            <a:xfrm>
              <a:off x="22934" y="4301016"/>
              <a:ext cx="4949714" cy="2454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samosoboj.ru/wp-content/uploads/2010/06/pelikan-5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90"/>
            <a:stretch/>
          </p:blipFill>
          <p:spPr bwMode="auto">
            <a:xfrm>
              <a:off x="4860032" y="4218660"/>
              <a:ext cx="4326065" cy="25366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95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bce/0006e99d-53ecd3af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2" t="975" r="68" b="69146"/>
          <a:stretch/>
        </p:blipFill>
        <p:spPr bwMode="auto">
          <a:xfrm>
            <a:off x="146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pinimg.com/736x/d1/f2/83/d1f283e6a14d01c780727af2aa301d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" y="0"/>
            <a:ext cx="5352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5608" y="2204864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запрещающие знаки: то, что делать в природе нельзя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Некоторый из них можно нарисовать.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9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bce/0006e99d-53ecd3af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2" t="975" r="68" b="69146"/>
          <a:stretch/>
        </p:blipFill>
        <p:spPr bwMode="auto">
          <a:xfrm>
            <a:off x="146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"/>
            <a:ext cx="5180924" cy="6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77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5</cp:revision>
  <dcterms:created xsi:type="dcterms:W3CDTF">2020-04-21T20:28:47Z</dcterms:created>
  <dcterms:modified xsi:type="dcterms:W3CDTF">2020-04-21T21:12:47Z</dcterms:modified>
</cp:coreProperties>
</file>