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63" r:id="rId3"/>
    <p:sldId id="264" r:id="rId4"/>
    <p:sldId id="257" r:id="rId5"/>
    <p:sldId id="259" r:id="rId6"/>
    <p:sldId id="260" r:id="rId7"/>
    <p:sldId id="261" r:id="rId8"/>
    <p:sldId id="265" r:id="rId9"/>
    <p:sldId id="267" r:id="rId10"/>
    <p:sldId id="268" r:id="rId11"/>
    <p:sldId id="269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2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9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138C4-EEBD-4AE6-A394-898F8A972D2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6F181-2FD7-4DBC-816C-D76036701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4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E865-FDB4-4F03-B1AD-A3C7121D9C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3B4C67-D006-4CB7-9598-5039E3C6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E865-FDB4-4F03-B1AD-A3C7121D9C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4C67-D006-4CB7-9598-5039E3C6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E865-FDB4-4F03-B1AD-A3C7121D9C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4C67-D006-4CB7-9598-5039E3C6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E865-FDB4-4F03-B1AD-A3C7121D9C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3B4C67-D006-4CB7-9598-5039E3C6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E865-FDB4-4F03-B1AD-A3C7121D9C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4C67-D006-4CB7-9598-5039E3C6E3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E865-FDB4-4F03-B1AD-A3C7121D9C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4C67-D006-4CB7-9598-5039E3C6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E865-FDB4-4F03-B1AD-A3C7121D9C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3B4C67-D006-4CB7-9598-5039E3C6E3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E865-FDB4-4F03-B1AD-A3C7121D9C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4C67-D006-4CB7-9598-5039E3C6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E865-FDB4-4F03-B1AD-A3C7121D9C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4C67-D006-4CB7-9598-5039E3C6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E865-FDB4-4F03-B1AD-A3C7121D9C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4C67-D006-4CB7-9598-5039E3C6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E865-FDB4-4F03-B1AD-A3C7121D9C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4C67-D006-4CB7-9598-5039E3C6E3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36E865-FDB4-4F03-B1AD-A3C7121D9C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3B4C67-D006-4CB7-9598-5039E3C6E3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0.wp.com/polet-dushi.ru/wp-content/uploads/2017/11/ikona-kazanskoj-bozhej-materi.jpg?fit=1200%2C6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www.playcast.ru/uploads/2015/11/20/159596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.ytimg.com/vi/aduabUbc-ec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ngazeta.ru/images/stat_i/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4294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.ucrazy.ru/files/i/2011.5.4/130444538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m.mos.ru/upload/iblock/2f0/%D0%9F%D0%9E%D0%96%D0%90%D0%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otpusk-zdorovo.ru/tatarstan/kazanskaya-bozhya-mat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vratarnica.ru/wp-content/uploads/2017/11/obret_kazansk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85842"/>
            <a:ext cx="9144000" cy="7643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b1.culture.ru/c/812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7"/>
            <a:ext cx="9358346" cy="7072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istory-kazan.ru/images/rubrika/kazan/drugie/ikona-kniga-20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0724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tatarstan-mitropolia.ru/www/news2016/5/20160315_5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Sveta</cp:lastModifiedBy>
  <cp:revision>122</cp:revision>
  <dcterms:created xsi:type="dcterms:W3CDTF">2015-09-29T17:31:57Z</dcterms:created>
  <dcterms:modified xsi:type="dcterms:W3CDTF">2021-11-22T18:59:14Z</dcterms:modified>
</cp:coreProperties>
</file>