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проект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«Пришла весна - сажаем семена»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941169"/>
            <a:ext cx="4888632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Ермолаева Т.С.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73306"/>
            <a:ext cx="705678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«Планета детства» комбинированного вида»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20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359"/>
            <a:ext cx="54726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«Уход за комнатными цветами»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2" y="781294"/>
            <a:ext cx="3654152" cy="2740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6" t="9381"/>
          <a:stretch/>
        </p:blipFill>
        <p:spPr>
          <a:xfrm>
            <a:off x="2627784" y="3628246"/>
            <a:ext cx="3447225" cy="31526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57" y="790422"/>
            <a:ext cx="2728677" cy="56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4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16632"/>
            <a:ext cx="49685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Беседа «Какие бывают цветы»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92696"/>
            <a:ext cx="4734272" cy="3550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89040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3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5312" y="156957"/>
            <a:ext cx="46805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Наблюдение за растениями на прогулке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9" y="692696"/>
            <a:ext cx="4424625" cy="33184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04" y="3356992"/>
            <a:ext cx="441649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39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83316"/>
            <a:ext cx="59766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Итоговое занятие «Интересное о растениях»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0" r="14764"/>
          <a:stretch/>
        </p:blipFill>
        <p:spPr>
          <a:xfrm>
            <a:off x="3687" y="645002"/>
            <a:ext cx="2922507" cy="25673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8" r="10260"/>
          <a:stretch/>
        </p:blipFill>
        <p:spPr>
          <a:xfrm>
            <a:off x="3059832" y="674702"/>
            <a:ext cx="2649418" cy="24245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85"/>
          <a:stretch/>
        </p:blipFill>
        <p:spPr>
          <a:xfrm>
            <a:off x="5812580" y="748271"/>
            <a:ext cx="3115396" cy="2277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4020296"/>
            <a:ext cx="4067944" cy="22843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78773"/>
            <a:ext cx="4572000" cy="25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2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58477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 проекта:</a:t>
            </a:r>
            <a:r>
              <a:rPr lang="ru-RU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у детей представление о разнообразии растений, и использовании их человеком в целях украшения.</a:t>
            </a:r>
          </a:p>
          <a:p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дать детям знания о цветах, как о полезных растениях (издают хороший запах, очищают воздух от бактерий);</a:t>
            </a:r>
          </a:p>
          <a:p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детей с приемами посадки; вызвать интерес к посадке семян;</a:t>
            </a:r>
          </a:p>
          <a:p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 детей интерес и бережное отношение к цветам, желание помочь педагогу в уходе за ними;</a:t>
            </a:r>
          </a:p>
          <a:p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ребят в умении описывать растения и сравнивать их между собой;</a:t>
            </a:r>
          </a:p>
          <a:p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вызвать радость от красоты цветущих цветов;</a:t>
            </a:r>
          </a:p>
          <a:p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детей замечать красоту цветов на клумбе, воспитывать чувство восхищения;</a:t>
            </a:r>
            <a:b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представления о декоративных растениях;</a:t>
            </a:r>
          </a:p>
          <a:p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развивать речь, память, внимание, восприятие и мышление.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93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4" y="31160"/>
            <a:ext cx="2507646" cy="334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159"/>
            <a:ext cx="2509970" cy="3346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759"/>
            <a:ext cx="2519270" cy="33590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6823" y="3985297"/>
            <a:ext cx="3283089" cy="2462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142" y="3527343"/>
            <a:ext cx="2487625" cy="3316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74909"/>
            <a:ext cx="2519270" cy="335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4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0776" y="445642"/>
            <a:ext cx="3686203" cy="27646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0937" y="455083"/>
            <a:ext cx="3626153" cy="2719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0360" y="448355"/>
            <a:ext cx="3707904" cy="2780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9" b="11495"/>
          <a:stretch/>
        </p:blipFill>
        <p:spPr>
          <a:xfrm>
            <a:off x="467544" y="4149080"/>
            <a:ext cx="3962344" cy="20248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4"/>
          <a:stretch/>
        </p:blipFill>
        <p:spPr>
          <a:xfrm>
            <a:off x="4716016" y="3959234"/>
            <a:ext cx="4211960" cy="240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4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" y="3105732"/>
            <a:ext cx="2814201" cy="3752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69174"/>
            <a:ext cx="2808312" cy="37444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49892"/>
            <a:ext cx="3635896" cy="2726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3366" y="22532"/>
            <a:ext cx="28727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Рисование «Цветы»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66" y="3174288"/>
            <a:ext cx="278777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8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98521"/>
            <a:ext cx="39604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         Аппликация «Цветочек»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06388"/>
            <a:ext cx="2843808" cy="2132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04" y="1754948"/>
            <a:ext cx="2733768" cy="364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25325"/>
            <a:ext cx="2958075" cy="2218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33056"/>
            <a:ext cx="2915816" cy="2186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9" b="17121"/>
          <a:stretch/>
        </p:blipFill>
        <p:spPr>
          <a:xfrm>
            <a:off x="6008110" y="3781990"/>
            <a:ext cx="2894518" cy="25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8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16632"/>
            <a:ext cx="46805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Аппликация «Одуванчик»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2029767" cy="42219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43377"/>
            <a:ext cx="2690711" cy="3587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88" y="720761"/>
            <a:ext cx="3706996" cy="2780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19022"/>
            <a:ext cx="3873268" cy="29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4" y="1124744"/>
            <a:ext cx="4137924" cy="5517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22" y="1124744"/>
            <a:ext cx="4137924" cy="5517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5756" y="369332"/>
            <a:ext cx="47885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Игра «Магазин цветов»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36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47990"/>
            <a:ext cx="48245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Беседа «Бережем природу»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" y="701988"/>
            <a:ext cx="4788532" cy="3591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29" y="3576391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46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66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Экологический проект   «Пришла весна - сажаем семена»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  «Пришла весна - сажаем семена»</dc:title>
  <dc:creator>1</dc:creator>
  <cp:lastModifiedBy>1</cp:lastModifiedBy>
  <cp:revision>6</cp:revision>
  <dcterms:created xsi:type="dcterms:W3CDTF">2022-06-13T06:41:23Z</dcterms:created>
  <dcterms:modified xsi:type="dcterms:W3CDTF">2022-06-13T07:37:40Z</dcterms:modified>
</cp:coreProperties>
</file>