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2" r:id="rId9"/>
    <p:sldId id="274" r:id="rId10"/>
    <p:sldId id="275" r:id="rId11"/>
    <p:sldId id="263" r:id="rId12"/>
    <p:sldId id="264" r:id="rId13"/>
    <p:sldId id="266" r:id="rId14"/>
    <p:sldId id="265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96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2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2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41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02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0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594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61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0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2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1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1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0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8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1DB8FB-BC4A-41F5-AF7E-606B9D8F5F2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92DCC3-E572-4CB4-A52C-51308A0A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5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 по теме самообразования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 «Д/с комбинированного вида «Красная шапочка»                             МБДОУ «Д/с «Планета детства» комбинированного вида» Воспитатель: Гусева О.В.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54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/>
          <a:stretch/>
        </p:blipFill>
        <p:spPr>
          <a:xfrm>
            <a:off x="623392" y="764704"/>
            <a:ext cx="5256584" cy="46917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1264" y="5625242"/>
            <a:ext cx="9601196" cy="54778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 нам пришла кукла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Алдуня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Игра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бабушки Даши»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"/>
          <a:stretch/>
        </p:blipFill>
        <p:spPr>
          <a:xfrm>
            <a:off x="6096000" y="764704"/>
            <a:ext cx="5190378" cy="46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0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9416" y="4546162"/>
            <a:ext cx="9592732" cy="1532467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Игра «Назови  элементы узора»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/>
          <a:stretch/>
        </p:blipFill>
        <p:spPr>
          <a:xfrm>
            <a:off x="6240016" y="620688"/>
            <a:ext cx="5344057" cy="4691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1" y="620688"/>
            <a:ext cx="5404834" cy="46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0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/>
              <a:t>Игра «Магазин продуктов»</a:t>
            </a: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r="6024"/>
          <a:stretch/>
        </p:blipFill>
        <p:spPr>
          <a:xfrm>
            <a:off x="407368" y="116632"/>
            <a:ext cx="5832475" cy="52244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/>
          <a:stretch/>
        </p:blipFill>
        <p:spPr>
          <a:xfrm rot="5400000">
            <a:off x="6508107" y="-151632"/>
            <a:ext cx="5224114" cy="57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4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55440" y="4349608"/>
            <a:ext cx="9592732" cy="1532467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b="1" dirty="0"/>
              <a:t> </a:t>
            </a:r>
            <a:r>
              <a:rPr lang="ru-RU" b="1" dirty="0" smtClean="0"/>
              <a:t>          </a:t>
            </a:r>
            <a:r>
              <a:rPr lang="ru-RU" sz="2400" b="1" dirty="0" smtClean="0"/>
              <a:t>Игра «</a:t>
            </a:r>
            <a:r>
              <a:rPr lang="ru-RU" sz="2200" b="1" dirty="0" smtClean="0"/>
              <a:t>Мои друзья</a:t>
            </a:r>
            <a:r>
              <a:rPr lang="ru-RU" sz="2400" b="1" dirty="0" smtClean="0"/>
              <a:t>» </a:t>
            </a:r>
            <a:r>
              <a:rPr lang="ru-RU" b="1" dirty="0" smtClean="0"/>
              <a:t>                                  </a:t>
            </a:r>
            <a:r>
              <a:rPr lang="ru-RU" sz="2200" b="1" dirty="0" smtClean="0"/>
              <a:t>Подвижная игра «</a:t>
            </a:r>
            <a:r>
              <a:rPr lang="ru-RU" sz="2200" b="1" dirty="0" err="1" smtClean="0"/>
              <a:t>Шарагу</a:t>
            </a:r>
            <a:r>
              <a:rPr lang="ru-RU" sz="2200" b="1" dirty="0" smtClean="0"/>
              <a:t> – </a:t>
            </a:r>
            <a:r>
              <a:rPr lang="ru-RU" sz="2200" b="1" dirty="0" err="1" smtClean="0"/>
              <a:t>варагу</a:t>
            </a:r>
            <a:r>
              <a:rPr lang="ru-RU" sz="2200" b="1" dirty="0" smtClean="0"/>
              <a:t>»</a:t>
            </a:r>
            <a:endParaRPr lang="ru-RU" sz="2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2"/>
          <a:stretch/>
        </p:blipFill>
        <p:spPr>
          <a:xfrm>
            <a:off x="6240016" y="264907"/>
            <a:ext cx="5400675" cy="496881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/>
        </p:blipFill>
        <p:spPr>
          <a:xfrm>
            <a:off x="271745" y="260648"/>
            <a:ext cx="5688632" cy="49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88840"/>
            <a:ext cx="9601196" cy="2520280"/>
          </a:xfrm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  особое внимание я уделяю малым фольклорным формам: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поговоркам,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потешкам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считалкам, дразнилкам. Например: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«Ай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Таняня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Таняня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Яхим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тюхим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 Те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сырькай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…», «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Сезяка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сезяка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содержат много информации о родном крае, верованиях, культуре народа, что, в свою очередь, побуждает детей наблюдать, рассуждать, активно пополняя словарный запас ребенка. И было бы неправомерно не использовать этот бесценный клад для речевого развития дошкольников.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37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68760"/>
            <a:ext cx="9601196" cy="4607108"/>
          </a:xfrm>
        </p:spPr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обучении мордовскому языку возникли трудности при формировании звуковой культуры речи дошкольников: ребенок не может правильно произнести какой –то звук, так как этот звук отсутствует в родном языке; не могут ставить смыслоразличительного ударения.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Недостаточное методическое обеспечение дидактического материала, отсутствие настольных игр. При оформлении предметно-пространственная среды предметов проявляется недостаточность предметов декоративно- прикладного искусства, некоторые элементы и атрибуты окружающего мира были представлены в виде презентаций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некоторых родителей недостаточное понимание проблемы – необходимости изучения национального языка, от этого трудно было вовлечь   в работу кружка.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4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095210"/>
            <a:ext cx="9601196" cy="2667580"/>
          </a:xfrm>
        </p:spPr>
        <p:txBody>
          <a:bodyPr>
            <a:normAutofit fontScale="92500"/>
          </a:bodyPr>
          <a:lstStyle/>
          <a:p>
            <a:pPr indent="54102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 работу  в данном направлении, я могу определенно сказать, что дети с большим удовольствием стремятся изучать свой родной язык, знать как можно больше о культуре и традициях своей малой Родины.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102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Конечно, некоторые традиции видоизменяются, пополняются новым содержанием, а в других случаях исчезают совсем или  заменяются другими. Наша задача сейчас, чтобы люди помнили о традициях своего народа.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8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312876"/>
            <a:ext cx="9601196" cy="2232248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дальнейшем, я считаю необходимым продолжить работу по теме изучения с детьми национального наследия- мордовского языка.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получают много информации о культуре народа, родном крае, о традициях и истории мордовского народа.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Ведь, чем сильнее связи людей с родной землей и природой, со своим прошлым и с культурным наследством, тем шире и сильней их привязанность к Родине.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1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Тема самообразования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« Приобщение дошкольников к истории и языковой культуре родного края»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7998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20688"/>
            <a:ext cx="9601196" cy="130386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24555"/>
            <a:ext cx="9601196" cy="416874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истокам региональной культуры, развитие интереса к национальным традициям, языку является очень актуальным вопросом современности. Большую роль в накоплении культурного базиса ребенка играет приобретение знаний  о родном крае. О какой гармонии развития личности может идти речь, если человек, будущий взрослый член общества, забыл свои исторические корни, национальную культуру, язык. И даже если этот человек другой национальности, но живет на этой земле, я думаю ему просто необходимо знать, кем и чем славится этот край. Роль детского сада в этом многотрудном и длительном процессе особенно велика. Именно до школы необходимо начать изучение языка, фольклора, национальной литературы и искусства, закладывая тем самым основу духовной культуры.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47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28800"/>
            <a:ext cx="9601196" cy="2808312"/>
          </a:xfrm>
        </p:spPr>
        <p:txBody>
          <a:bodyPr>
            <a:normAutofit fontScale="92500"/>
          </a:bodyPr>
          <a:lstStyle/>
          <a:p>
            <a:pPr indent="54102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у детей интерес и любовь к национальной культуре и традициям очень важно. Потому что, во-первых, это познавательно, а во-вторых, интересно. И именно с раннего возраста, слушая сказку, легенду, да и просто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потешку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играя в народные игры, ребенок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начинает узнавать о жизни и быте, обычаях нашего народа. И пусть он не знает мордовского языка, но видит иллюстрацию, замечает там девочку в красивом платье с необычным орнаментом. Ребенок сравнивает свою одежду  с  её одеждой и обязательно у него созревает  познавательный интерес.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64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16832"/>
            <a:ext cx="9601196" cy="3024336"/>
          </a:xfrm>
        </p:spPr>
        <p:txBody>
          <a:bodyPr>
            <a:normAutofit fontScale="92500" lnSpcReduction="10000"/>
          </a:bodyPr>
          <a:lstStyle/>
          <a:p>
            <a:pPr indent="54102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истории, национальной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культуре,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языку мною проводится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ведение  занятий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кружке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«Родное слово» по обучению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мордовскому(эрзя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языку.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</a:p>
          <a:p>
            <a:pPr indent="54102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целью является: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102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пробудить у детей интерес и стремление к общению на мордовском языке, создать настрой для дальнейшего его изучения;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</a:p>
          <a:p>
            <a:pPr indent="54102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воспитывать детей в духе уважения к мордовскому народу, истории и культуре;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9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456" y="980728"/>
            <a:ext cx="9601196" cy="1303867"/>
          </a:xfrm>
        </p:spPr>
        <p:txBody>
          <a:bodyPr>
            <a:normAutofit fontScale="90000"/>
          </a:bodyPr>
          <a:lstStyle/>
          <a:p>
            <a:pPr marL="285750" lvl="0" indent="541020" algn="l">
              <a:spcBef>
                <a:spcPct val="20000"/>
              </a:spcBef>
            </a:pPr>
            <a:r>
              <a:rPr lang="ru-RU" sz="2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кружковой работе используется программа А. И. Исайкиной «Обучение мордовским (</a:t>
            </a:r>
            <a:r>
              <a:rPr lang="ru-RU" sz="2400" dirty="0" err="1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мокшанскому</a:t>
            </a:r>
            <a:r>
              <a:rPr lang="ru-RU" sz="2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ru-RU" sz="24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эрзянскому</a:t>
            </a:r>
            <a:r>
              <a:rPr lang="ru-RU" sz="24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языкам в ДОУ  Республики Мордовия».</a:t>
            </a:r>
            <a:r>
              <a:rPr lang="ru-RU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424" y="2146298"/>
            <a:ext cx="5040560" cy="4104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4" y="2146297"/>
            <a:ext cx="4594418" cy="40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4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этого в своей работе я использую следующую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литературу и технологии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628800"/>
            <a:ext cx="9601196" cy="4392487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.«Мы в Мордовии живем»: региональный образовательный модуль дошкольного образования/ О.В.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Бурляева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Мордов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гос.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ин-т. -Саранск, 2015 - 84с.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2.Брыжинский, В.С. Мордовские народные игры/ В.С.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Брыжинский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Саранск: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мордов.кн.изд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-во, 2009 - 272с.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Хрестоматия к региональному модулю программы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в Мордовии живем». Авт.-сост.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Е.Н.Киркина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Саранск: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Мордов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кн. изд-во, 2013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«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Валдоня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Программа и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метод.рекомендации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Для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оброзов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учрежденийРесп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Мордовии / М-во образования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Мордовия.- Саранск: Тип: «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Окт.», 2001. – 108с.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5.Кортатано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эрзякс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Говорим по –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эрзянски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Эрзякс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кортнеме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тонавтомань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кедьёнкс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=разговорник/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Маризь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Кемаль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.-Саранск: Книга, 20012.-156с.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6.Мордва и Мордовия /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Н.Ф.Мокшин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Ю.Н.Сушкова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Саранск:Центр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образовательных технологий, прикладной и профессиональной этики;ИздательШапкарин,2011.-230с.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Ежемесячный иллюстрированный журнал для эрзянских детей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юношества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Чилисема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др. 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Информация из интернет источников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1570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1424" y="908720"/>
            <a:ext cx="9601200" cy="4680520"/>
          </a:xfrm>
        </p:spPr>
        <p:txBody>
          <a:bodyPr>
            <a:normAutofit fontScale="92500" lnSpcReduction="20000"/>
          </a:bodyPr>
          <a:lstStyle/>
          <a:p>
            <a:pPr indent="54102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Начинается обучение с воспитания устойчивого интереса к языку. Ведь то, что интересно усваивается лучше, прочнее и глубже. Я считаю, что этому способствует игра.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Учитывая, что игровые интересы в дошкольном возрасте являются ведущими, я в своей кружковой работе уделяю большое внимание и время на создание игровых ситуаций: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 при изучении темы «Мы знакомимся» использовались игры «Как тебя зовут?» «К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пришла кукла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Алдуня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«Ты мальчик или девочка»;  закрепление новых слов по теме «Домашние животные» дети проводят «В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гостях у бабушки Даши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 повторении знаний  названий  продуктов на мордовском языке играли в сюжетную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«Магазин», «Варим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суп»; знание названий овощей и фруктов рассказывали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игр «Чудесный мешочек», «Какой».  При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ознакомлении со словами обозначающих одежду и обувь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разыграли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ситуацию «Оденем куклу на прогулку», « 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надену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 и др.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2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908720"/>
            <a:ext cx="9601196" cy="129474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2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0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2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Использование </a:t>
            </a:r>
            <a:r>
              <a:rPr lang="ru-RU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национальных подвижных игр способствует  ознакомлению с обычаями и особенностями мировоззрения и жизненного уклада мордовского народа, приобщает детей не только к культуре своего народа, но и к уважительному, доброму отношению к представителям других культур, к их обычаем, нравам.</a:t>
            </a:r>
            <a:r>
              <a:rPr lang="ru-RU" sz="22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2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2492896"/>
            <a:ext cx="9601196" cy="2952328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сюжетных мордовских подвижных игр заключен большой познавательный материал, способствующий расширению кругозора ребенка, уточнению его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воображения.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занятиях, как физкультминутки, использовались игры на различные темы:  содержащие эпизоды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жизни мордовского народа («В курочку», «Горшки» и другие), подражание повадкам животных и птиц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зайчиков», 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волков»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игры сопровождаются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диалогом («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Шарагу-варагу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ессюжетные («Салки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другие).</a:t>
            </a:r>
          </a:p>
        </p:txBody>
      </p:sp>
    </p:spTree>
    <p:extLst>
      <p:ext uri="{BB962C8B-B14F-4D97-AF65-F5344CB8AC3E}">
        <p14:creationId xmlns:p14="http://schemas.microsoft.com/office/powerpoint/2010/main" val="2693135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241</TotalTime>
  <Words>906</Words>
  <Application>Microsoft Office PowerPoint</Application>
  <PresentationFormat>Широкоэкранный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Натуральные материалы</vt:lpstr>
      <vt:lpstr>Отчет по теме самообразования</vt:lpstr>
      <vt:lpstr>Тема самообразования</vt:lpstr>
      <vt:lpstr>Актуальность</vt:lpstr>
      <vt:lpstr>Презентация PowerPoint</vt:lpstr>
      <vt:lpstr>Презентация PowerPoint</vt:lpstr>
      <vt:lpstr>В кружковой работе используется программа А. И. Исайкиной «Обучение мордовским (мокшанскому, эрзянскому) языкам в ДОУ  Республики Мордовия». </vt:lpstr>
      <vt:lpstr>Кроме этого в своей работе я использую следующую литературу и технологии: </vt:lpstr>
      <vt:lpstr>Презентация PowerPoint</vt:lpstr>
      <vt:lpstr>  Использование национальных подвижных игр способствует  ознакомлению с обычаями и особенностями мировоззрения и жизненного уклада мордовского народа, приобщает детей не только к культуре своего народа, но и к уважительному, доброму отношению к представителям других культур, к их обычаем, нравам. </vt:lpstr>
      <vt:lpstr>«К нам пришла кукла Алдуня»               Игра «В гостях у бабушки Даши»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www</dc:creator>
  <cp:lastModifiedBy>www</cp:lastModifiedBy>
  <cp:revision>27</cp:revision>
  <dcterms:created xsi:type="dcterms:W3CDTF">2022-04-19T18:34:38Z</dcterms:created>
  <dcterms:modified xsi:type="dcterms:W3CDTF">2022-04-28T16:11:58Z</dcterms:modified>
</cp:coreProperties>
</file>