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65" r:id="rId4"/>
    <p:sldId id="267" r:id="rId5"/>
    <p:sldId id="268" r:id="rId6"/>
    <p:sldId id="287" r:id="rId7"/>
    <p:sldId id="289" r:id="rId8"/>
    <p:sldId id="368" r:id="rId9"/>
    <p:sldId id="290" r:id="rId10"/>
    <p:sldId id="375" r:id="rId11"/>
    <p:sldId id="376" r:id="rId12"/>
    <p:sldId id="385" r:id="rId13"/>
    <p:sldId id="387" r:id="rId14"/>
    <p:sldId id="386" r:id="rId15"/>
    <p:sldId id="294" r:id="rId16"/>
    <p:sldId id="274" r:id="rId17"/>
    <p:sldId id="275" r:id="rId18"/>
    <p:sldId id="296" r:id="rId19"/>
    <p:sldId id="369" r:id="rId20"/>
    <p:sldId id="370" r:id="rId21"/>
    <p:sldId id="299" r:id="rId22"/>
    <p:sldId id="371" r:id="rId23"/>
    <p:sldId id="372" r:id="rId24"/>
    <p:sldId id="374" r:id="rId25"/>
    <p:sldId id="373" r:id="rId26"/>
    <p:sldId id="297" r:id="rId27"/>
    <p:sldId id="277" r:id="rId28"/>
    <p:sldId id="278" r:id="rId29"/>
    <p:sldId id="300" r:id="rId30"/>
    <p:sldId id="377" r:id="rId31"/>
    <p:sldId id="378" r:id="rId32"/>
    <p:sldId id="301" r:id="rId33"/>
    <p:sldId id="366" r:id="rId34"/>
    <p:sldId id="306" r:id="rId35"/>
    <p:sldId id="303" r:id="rId36"/>
    <p:sldId id="305" r:id="rId37"/>
    <p:sldId id="313" r:id="rId38"/>
    <p:sldId id="314" r:id="rId39"/>
    <p:sldId id="315" r:id="rId40"/>
    <p:sldId id="316" r:id="rId41"/>
    <p:sldId id="319" r:id="rId42"/>
    <p:sldId id="322" r:id="rId43"/>
    <p:sldId id="321" r:id="rId44"/>
    <p:sldId id="320" r:id="rId45"/>
    <p:sldId id="323" r:id="rId46"/>
    <p:sldId id="324" r:id="rId47"/>
    <p:sldId id="325" r:id="rId48"/>
    <p:sldId id="380" r:id="rId49"/>
    <p:sldId id="379" r:id="rId50"/>
    <p:sldId id="328" r:id="rId51"/>
    <p:sldId id="331" r:id="rId52"/>
    <p:sldId id="332" r:id="rId53"/>
    <p:sldId id="337" r:id="rId54"/>
    <p:sldId id="335" r:id="rId55"/>
    <p:sldId id="381" r:id="rId56"/>
    <p:sldId id="382" r:id="rId57"/>
    <p:sldId id="336" r:id="rId58"/>
    <p:sldId id="338" r:id="rId59"/>
    <p:sldId id="343" r:id="rId60"/>
    <p:sldId id="339" r:id="rId61"/>
    <p:sldId id="345" r:id="rId62"/>
    <p:sldId id="347" r:id="rId63"/>
    <p:sldId id="348" r:id="rId64"/>
    <p:sldId id="350" r:id="rId65"/>
    <p:sldId id="351" r:id="rId66"/>
    <p:sldId id="354" r:id="rId67"/>
    <p:sldId id="388" r:id="rId68"/>
    <p:sldId id="356" r:id="rId69"/>
    <p:sldId id="389" r:id="rId70"/>
    <p:sldId id="353" r:id="rId71"/>
    <p:sldId id="390" r:id="rId72"/>
    <p:sldId id="361" r:id="rId73"/>
    <p:sldId id="362" r:id="rId74"/>
    <p:sldId id="383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03ECD20-981C-4F16-8457-AB7DF9763B70}">
          <p14:sldIdLst>
            <p14:sldId id="256"/>
            <p14:sldId id="257"/>
            <p14:sldId id="365"/>
            <p14:sldId id="267"/>
            <p14:sldId id="268"/>
            <p14:sldId id="287"/>
            <p14:sldId id="289"/>
            <p14:sldId id="368"/>
            <p14:sldId id="290"/>
            <p14:sldId id="375"/>
            <p14:sldId id="376"/>
            <p14:sldId id="385"/>
            <p14:sldId id="387"/>
            <p14:sldId id="386"/>
            <p14:sldId id="294"/>
            <p14:sldId id="274"/>
            <p14:sldId id="275"/>
            <p14:sldId id="296"/>
            <p14:sldId id="369"/>
            <p14:sldId id="370"/>
            <p14:sldId id="299"/>
            <p14:sldId id="371"/>
            <p14:sldId id="372"/>
            <p14:sldId id="374"/>
            <p14:sldId id="373"/>
            <p14:sldId id="297"/>
            <p14:sldId id="277"/>
            <p14:sldId id="278"/>
            <p14:sldId id="300"/>
            <p14:sldId id="377"/>
            <p14:sldId id="378"/>
            <p14:sldId id="301"/>
            <p14:sldId id="366"/>
            <p14:sldId id="306"/>
            <p14:sldId id="303"/>
            <p14:sldId id="305"/>
            <p14:sldId id="313"/>
            <p14:sldId id="314"/>
            <p14:sldId id="315"/>
            <p14:sldId id="316"/>
            <p14:sldId id="319"/>
            <p14:sldId id="322"/>
            <p14:sldId id="321"/>
            <p14:sldId id="320"/>
            <p14:sldId id="323"/>
            <p14:sldId id="324"/>
            <p14:sldId id="325"/>
            <p14:sldId id="380"/>
            <p14:sldId id="379"/>
            <p14:sldId id="328"/>
            <p14:sldId id="331"/>
            <p14:sldId id="332"/>
            <p14:sldId id="337"/>
            <p14:sldId id="335"/>
            <p14:sldId id="381"/>
            <p14:sldId id="382"/>
            <p14:sldId id="336"/>
            <p14:sldId id="338"/>
            <p14:sldId id="343"/>
            <p14:sldId id="339"/>
            <p14:sldId id="345"/>
            <p14:sldId id="347"/>
            <p14:sldId id="348"/>
            <p14:sldId id="350"/>
            <p14:sldId id="351"/>
            <p14:sldId id="354"/>
            <p14:sldId id="356"/>
            <p14:sldId id="353"/>
            <p14:sldId id="361"/>
            <p14:sldId id="362"/>
            <p14:sldId id="3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660"/>
  </p:normalViewPr>
  <p:slideViewPr>
    <p:cSldViewPr>
      <p:cViewPr>
        <p:scale>
          <a:sx n="77" d="100"/>
          <a:sy n="77" d="100"/>
        </p:scale>
        <p:origin x="-11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6sar.schoolrm.ru/sveden/employees/11222/182061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99592" y="3700500"/>
            <a:ext cx="3240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374" y="404665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Министерство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Мордовия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Калявиной Людмилы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№86 комбинированного вида» г. о. Саранск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2276872"/>
            <a:ext cx="59046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рождения: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17.10.1967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высшее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Окончила: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МГПИ им М. Е.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Евсевьева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Направление подготовки: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педагогическое образование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Специальность: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Педагогика и  методика дошкольного образования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«Педагог дошкольного образования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№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диплома: 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ABC № 0556033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29.05.1997г.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25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Стаж педагогической работы (по специальности):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данном учреждении: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25 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20.02.2018 год.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Занимаемая должность: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воспитатель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Звание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имеет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739" y="2264767"/>
            <a:ext cx="326707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SS\Desktop\КЛМ\686000ВО1.Б.2020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130" y="476672"/>
            <a:ext cx="407418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SS\Desktop\КЛМ\686000ВО1.Б.2020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103" y="467273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34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SS\Desktop\КЛМ\695713ВО1.Б.2020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9020"/>
            <a:ext cx="407418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OSS\Desktop\КЛМ\695713ВО1.Б.2020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60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OSS\Desktop\КЛМ\1327049461_svidetel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7287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OSS\Desktop\КЛМ\1327049461_vipis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18535"/>
            <a:ext cx="407201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285729"/>
            <a:ext cx="86781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участия на российском уровне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6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SS\Desktop\Каляви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1654"/>
            <a:ext cx="410445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BOSS\Desktop\КЛМ\Справка_Страница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32378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42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OSS\Desktop\КЛМ\48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0688"/>
            <a:ext cx="40751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OSS\Desktop\КЛМ\82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75411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2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4282" y="285729"/>
            <a:ext cx="86781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7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4282" y="285729"/>
            <a:ext cx="8678198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Интернет: публикаций – 3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публикаций –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публикаций – 2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Российский уровень: публикаций – 2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публикаций – 2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9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BOSS\Desktop\Калявина\Scan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503" y="155679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BOSS\Desktop\2022-10-17_23-59-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917" y="1052736"/>
            <a:ext cx="3322974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OSS\Desktop\На_переделку\Рисунок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7767"/>
            <a:ext cx="3303588" cy="467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70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607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BOSS\Desktop\КЛМ\Артталант\svidetelstvo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11" y="897133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SS\Desktop\КЛМ\Артталант\svidetelstvo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83572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00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OSS\Desktop\КЛМ\Артталант\svidetelstv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57" y="549833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OSS\Desktop\КЛМ\Артталант\svidetelstvo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9833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0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3528" y="214290"/>
            <a:ext cx="8280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МДОУ «Детский сад №86 комбинированного вида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500174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https://ds86sar.schoolrm.ru/sveden/employees/11222/182061/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OSS\Desktop\КЛМ\Артталант\svidetel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7373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OSS\Desktop\КЛМ\Артталант\svidetelstv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493" y="476672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82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BOSS\Desktop\КЛМ\доп обр часть 1\доп обр часть 1_Страница_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383" y="1916832"/>
            <a:ext cx="3309906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BOSS\Desktop\КЛМ\доп обр часть 1\доп обр часть 1_Страница_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754" y="1340768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BOSS\Desktop\КЛМ\доп обр часть 1\доп обр часть 1_Страница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310109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62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BOSS\Desktop\КЛМ\Педагог 13\Chast_2_Sbornik_PEDAGOG_13_Страница_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381" y="1844824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BOSS\Desktop\КЛМ\Педагог 13\Chast_2_Sbornik_PEDAGOG_13_Страница_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BOSS\Desktop\КЛМ\Педагог 13\Chast_2_Sbornik_PEDAGOG_13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30921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10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BOSS\Desktop\КЛМ\Поликультура\13-я поликультура ноябрь 2020 часть 1 (2)_Страница_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BOSS\Desktop\КЛМ\Поликультура\13-я поликультура ноябрь 2020 часть 1 (2)_Страница_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342" y="119675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BOSS\Desktop\КЛМ\Поликультура\13-я поликультура ноябрь 2020 часть 1 (2)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308552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44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BOSS\Desktop\КЛМ\Дети и детство в современном провинциальном социуме\Дети и детство в современном провинциальном социуме _Страница_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OSS\Desktop\КЛМ\Дети и детство в современном провинциальном социуме\Дети и детство в современном провинциальном социуме _Страница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6669" y="100784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BOSS\Desktop\КЛМ\Дети и детство в современном провинциальном социуме\Дети и детство в современном провинциальном социуме 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421" y="476672"/>
            <a:ext cx="3309617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81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OSS\Desktop\КЛМ\Исх. 540 от 13.10.2022 г. Спр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327163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BOSS\Desktop\КЛМ\Сборник ОПЧ-19 (часть 1)\Сборник ОПЧ-19 (часть 1)_Страница_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BOSS\Desktop\КЛМ\Сборник ОПЧ-19 (часть 1)\Сборник ОПЧ-19 (часть 1)_Страница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BOSS\Desktop\КЛМ\Сборник ОПЧ-19 (часть 1)\Сборник ОПЧ-19 (часть 1)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7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BOSS\Desktop\КЛМ\ЕЧ_Актуальные проблемы специального и инклюзивного образования\ЕЧ_Актуальные проблемы специального и инклюзивного образования (2)_Страница_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700808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OSS\Desktop\КЛМ\ЕЧ_Актуальные проблемы специального и инклюзивного образования\ЕЧ_Актуальные проблемы специального и инклюзивного образования (2)_Страница_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26876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BOSS\Desktop\КЛМ\ЕЧ_Актуальные проблемы специального и инклюзивного образования\ЕЧ_Актуальные проблемы специального и инклюзивного образования (2)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650" y="764704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54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428604"/>
            <a:ext cx="78872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39197"/>
            <a:ext cx="8712968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мероприятиях </a:t>
            </a: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5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мероприятиях </a:t>
            </a: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мероприятиях – 1</a:t>
            </a: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мероприятиях –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4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67018" y="44624"/>
            <a:ext cx="78872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BOSS\Desktop\КЛМ\588828ВО1.Б.2020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18" y="918472"/>
            <a:ext cx="407418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SS\Desktop\КЛМ\588828ВО1.Б.2020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18967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47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3528" y="214290"/>
            <a:ext cx="82809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Справка о результатах проверки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инновационного педагогического опыта 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системе «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Антиплагиат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C:\Users\BOSS\Desktop\Проверка  на плагиат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989" y="1821820"/>
            <a:ext cx="5391316" cy="383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OSS\Desktop\На_переделку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259" y="1400917"/>
            <a:ext cx="3309937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2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OSS\Desktop\КЛМ\617749ВО1.Б.2020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7418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SS\Desktop\КЛМ\617749ВО1.Б.2020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32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OSS\Desktop\КЛМ\651946ВО1.Б.2020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07418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SS\Desktop\КЛМ\651946ВО1.Б.2020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620688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37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OSS\Desktop\КЛМ\ЛУЧ\родьк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294952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7158" y="204392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BOSS\Desktop\КЛМ\ЛУЧ\BF3saRCkOu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57402"/>
            <a:ext cx="3277454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OSS\Desktop\КЛМ\ЛУЧ\Scan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951" y="83671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87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BOSS\Desktop\КЛМ\ЛУЧ\Участники 86 д.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10" y="692696"/>
            <a:ext cx="817642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3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OSS\Desktop\КЛМ\ЛУЧ\Scan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11" y="764704"/>
            <a:ext cx="5087909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BOSS\Desktop\На_переделку\Рисунок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3567407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21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8023" y="1151621"/>
            <a:ext cx="3754336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71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BOSS\Desktop\КЛМ\557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214" y="980728"/>
            <a:ext cx="3817186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28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8272" y="228549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BOSS\Desktop\ДЕНЬ ПОБЕДЫ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2769"/>
            <a:ext cx="407398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11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6" descr="C:\Users\BOSS\Desktop\Калявина\Scan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1" t="4575" r="1479" b="2927"/>
          <a:stretch/>
        </p:blipFill>
        <p:spPr bwMode="auto">
          <a:xfrm>
            <a:off x="2642584" y="980728"/>
            <a:ext cx="3879543" cy="566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96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OSS\Desktop\КЛМ\Калявина_рецензия_Страница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3310108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BOSS\Desktop\КЛМ\Калявина_рецензия_Страниц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584" y="1052736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OSS\Desktop\КЛМ\Калявина_рецензия_Страница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320" y="39603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07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Участие в инновационной (экспериментальной)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5108" y="2420888"/>
            <a:ext cx="2965364" cy="408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357" y="1844824"/>
            <a:ext cx="2958456" cy="41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290223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7544" y="428604"/>
            <a:ext cx="8208912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выступлений с докладом – 4 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 с докладом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 с докладом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уровень: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 с докладом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выступлений с докладом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 algn="just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4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BOSS\Desktop\Калявина\Scan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656" y="1628800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BOSS\Desktop\КЛМ\Конференции Калявина Л.М._Страниц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12855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BOSS\Desktop\На_переделку\Рисунок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309938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44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57658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BOSS\Desktop\Суханова_Страница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28714"/>
            <a:ext cx="407226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BOSS\Desktop\НН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835867"/>
            <a:ext cx="407312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5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6" y="116632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BOSS\Desktop\КЛМ\Калявина Л. М. (доклад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52" y="750157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BOSS\Desktop\КЛМ\Калявина 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764704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3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BOSS\Desktop\КЛМ\Scan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7554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BOSS\Desktop\КЛМ\Мри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07458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87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3973" y="205627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BOSS\Desktop\КЛМ\Калявина 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973" y="854713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BOSS\Desktop\КЛМ\Калявина(БЛАГОДАРСТВЕННОЕ ПИСЬМО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0751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5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BOSS\Desktop\КЛМ\Калявин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43781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2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OSS\Desktop\КЛМ\Калявина Л. М. Сертификат ДЕТИ И ДЕТСТВ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92" y="512671"/>
            <a:ext cx="8143781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7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OSS\Desktop\КЛМ\Дети и детство в современном провинциальном социуме\Программа конференции Дети и детство 2021 Microsoft Word 1 (2)_Страница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BOSS\Desktop\КЛМ\Дети и детство в современном провинциальном социуме\Программа конференции Дети и детство 2021 Microsoft Word 1 (2)_Страница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570" y="1052736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BOSS\Desktop\КЛМ\Дети и детство в современном провинциальном социуме\Программа конференции Дети и детство 2021 Microsoft Word 1 (2)_Страница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27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04392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C:\Users\BOSS\Desktop\Юрочкина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223" y="604502"/>
            <a:ext cx="407398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85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OSS\Desktop\КЛМ\Справки  на аттестацию_Страница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49" y="620688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SS\Desktop\КЛМ\Справки  на аттестацию_Страниц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9737"/>
            <a:ext cx="407398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76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OSS\Desktop\КЛМ\Scan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90" y="548680"/>
            <a:ext cx="814065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30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428604"/>
            <a:ext cx="8319298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pPr lvl="0"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1 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1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– 1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1</a:t>
            </a: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7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OSS\Desktop\Калявина\Sca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7554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BOSS\Desktop\На_переделку\Рисунок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98" y="547642"/>
            <a:ext cx="4071938" cy="57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73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28549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BOSS\Desktop\КЛМ\калявина 111_Страница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960" y="871744"/>
            <a:ext cx="407227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3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7565" y="228549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BOSS\Desktop\КЛМ\Калявина Л. (мастер-класс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03423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20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28549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C:\Users\BOSS\Desktop\КЛМ\Программа проектировочного семинара_Инклюзия_18.12.2019 г. (1)_Страница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BOSS\Desktop\КЛМ\Программа проектировочного семинара_Инклюзия_18.12.2019 г. (1)_Страница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33099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BOSS\Desktop\КЛМ\сертифика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8714"/>
            <a:ext cx="3310108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17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0967" y="228549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3" descr="C:\Users\BOSS\Desktop\КЛМ _мастер-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626" y="836712"/>
            <a:ext cx="407398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7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188640"/>
            <a:ext cx="83192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lvl="0"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BOSS\Desktop\Рисунок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" t="4653" r="5415" b="6949"/>
          <a:stretch/>
        </p:blipFill>
        <p:spPr bwMode="auto">
          <a:xfrm>
            <a:off x="512250" y="793895"/>
            <a:ext cx="8076191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10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86015"/>
            <a:ext cx="83192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Общественно-педагогическая активность: участие в комиссиях, педагогических сообществах, в жюри конкурсов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BOSS\Desktop\На_переделку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15" y="930386"/>
            <a:ext cx="4071938" cy="57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OSS\Desktop\На_переделку\Рисунок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586" y="936737"/>
            <a:ext cx="4071938" cy="575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46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OSS\Desktop\Калявин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915"/>
            <a:ext cx="407554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BOSS\Desktop\Калявина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7554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7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BOSS\Desktop\2022-10-17_22-39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445" y="688509"/>
            <a:ext cx="3944948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BOSS\Desktop\На_переделку\Рисунок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087" y="688509"/>
            <a:ext cx="4068762" cy="575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OSS\Desktop\Каляви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7554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BOSS\Desktop\Калявин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02" y="476672"/>
            <a:ext cx="4075544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34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OSS\Desktop\КЛМ\Сертификат_БЭД_2020_Юроч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8143073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74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1723" y="18864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C:\Users\BOSS\Desktop\Калявина\Scan000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BOSS\Desktop\Калявина\Scan000_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6310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BOSS\Desktop\На_переделку\Рисунок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53" y="1052736"/>
            <a:ext cx="3316288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53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2855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C:\Users\BOSS\Desktop\Калявина\Scan000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0767"/>
            <a:ext cx="407554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BOSS\Desktop\На_переделку\Рисунок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51" y="859729"/>
            <a:ext cx="4071938" cy="57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9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BOSS\Desktop\Калявина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1010" y="2399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BOSS\Desktop\Калявин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20501"/>
            <a:ext cx="331138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BOSS\Desktop\На_переделку\Рисунок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309938" cy="46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07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228398"/>
            <a:ext cx="7056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3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5766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муниципальных конкурсах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Kate\Desktop\ПОРТФОЛИО 2021 - СПРАВКИ\13 Участие педагога в конкурсах\3 ПРФСОЮЗ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4" t="2550" r="3398"/>
          <a:stretch/>
        </p:blipFill>
        <p:spPr bwMode="auto">
          <a:xfrm>
            <a:off x="323529" y="848798"/>
            <a:ext cx="410445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BOSS\Desktop\На_переделку\Рисунок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8798"/>
            <a:ext cx="4071938" cy="576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41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5766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муниципальных конкурсах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аттестация 2019-2020\Сертификаты - Суханова\награды сада\Изображение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286280" cy="5857916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ирование\2022-10-20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143404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41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66538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конкурсах республиканского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BOSS\Desktop\КЛМ\Каляв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795" y="898259"/>
            <a:ext cx="40751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C:\Users\BOSS\Desktop\Юрочкина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3485"/>
            <a:ext cx="410445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81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66538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конкурсах республиканского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Сканирование\2022-10-20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4345" y="714356"/>
            <a:ext cx="4086744" cy="5929354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аттестация 2019-2020\Сертификаты - Суханова\00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214842" cy="592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81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OSS\Downloads\001 (1).jpg"/>
          <p:cNvPicPr>
            <a:picLocks noChangeAspect="1" noChangeArrowheads="1"/>
          </p:cNvPicPr>
          <p:nvPr/>
        </p:nvPicPr>
        <p:blipFill rotWithShape="1">
          <a:blip r:embed="rId2"/>
          <a:srcRect l="3099" t="1563" r="1610"/>
          <a:stretch/>
        </p:blipFill>
        <p:spPr bwMode="auto">
          <a:xfrm>
            <a:off x="395536" y="620688"/>
            <a:ext cx="401012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BOSS\Desktop\На_переделку\Рисунок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730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8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2855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российского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47" y="845976"/>
            <a:ext cx="4071937" cy="576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BOSS\Desktop\КЛМ\КЛ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72113"/>
            <a:ext cx="407543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74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2855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российского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Татьяна\Desktop\Сканирование\2022-10-20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785794"/>
            <a:ext cx="4143404" cy="5857916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аттестация 2019-2020\Сертификаты - Суханова\пд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214842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74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228550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BOSS\Desktop\КЛМ\sertific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55" y="830932"/>
            <a:ext cx="40737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BOSS\Desktop\КЛМ\калявина 111_Страница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0932"/>
            <a:ext cx="407114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6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OSS\Desktop\КЛМ\Калявина(БЛАГОДАРСТВЕННОЕ ПИСЬМО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751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BOSS\Desktop\КЛМ\КЛМ.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6720"/>
            <a:ext cx="407397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6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OSS\Desktop\КЛМ\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7554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BOSS\Desktop\Калявин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7537"/>
            <a:ext cx="40751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4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OSS\Desktop\Калявина\Рисуно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8" t="4584" r="12761" b="9591"/>
          <a:stretch/>
        </p:blipFill>
        <p:spPr bwMode="auto">
          <a:xfrm>
            <a:off x="323528" y="620688"/>
            <a:ext cx="407547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OSS\Desktop\На_переделку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7308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0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SS\Desktop\КЛМ\671255ВО1.Б.2020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4301"/>
            <a:ext cx="4074186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SS\Desktop\КЛМ\671255ВО1.Б.2020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22" y="594301"/>
            <a:ext cx="406849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7272</TotalTime>
  <Words>558</Words>
  <Application>Microsoft Office PowerPoint</Application>
  <PresentationFormat>Экран (4:3)</PresentationFormat>
  <Paragraphs>120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Татьяна</cp:lastModifiedBy>
  <cp:revision>515</cp:revision>
  <dcterms:created xsi:type="dcterms:W3CDTF">2016-10-10T14:36:24Z</dcterms:created>
  <dcterms:modified xsi:type="dcterms:W3CDTF">2022-10-20T10:29:22Z</dcterms:modified>
</cp:coreProperties>
</file>