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71" r:id="rId5"/>
    <p:sldId id="258" r:id="rId6"/>
    <p:sldId id="259" r:id="rId7"/>
    <p:sldId id="260" r:id="rId8"/>
    <p:sldId id="261" r:id="rId9"/>
    <p:sldId id="269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E8535-1D95-4BFE-A645-EFA3CB81178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21408"/>
      </p:ext>
    </p:extLst>
  </p:cSld>
  <p:clrMapOvr>
    <a:masterClrMapping/>
  </p:clrMapOvr>
  <p:transition spd="med"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394BC-96A3-41CD-A737-7EF7A27A282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19023"/>
      </p:ext>
    </p:extLst>
  </p:cSld>
  <p:clrMapOvr>
    <a:masterClrMapping/>
  </p:clrMapOvr>
  <p:transition spd="med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24D1B-7D02-43BB-B613-79C093F8349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38030"/>
      </p:ext>
    </p:extLst>
  </p:cSld>
  <p:clrMapOvr>
    <a:masterClrMapping/>
  </p:clrMapOvr>
  <p:transition spd="med" advTm="4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E8535-1D95-4BFE-A645-EFA3CB81178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64283"/>
      </p:ext>
    </p:extLst>
  </p:cSld>
  <p:clrMapOvr>
    <a:masterClrMapping/>
  </p:clrMapOvr>
  <p:transition spd="med" advTm="4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4EF98-D766-414C-854D-1195AD37613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81007"/>
      </p:ext>
    </p:extLst>
  </p:cSld>
  <p:clrMapOvr>
    <a:masterClrMapping/>
  </p:clrMapOvr>
  <p:transition spd="med" advTm="4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9A6C9-7698-4757-9C8A-3F4BDCF721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23504"/>
      </p:ext>
    </p:extLst>
  </p:cSld>
  <p:clrMapOvr>
    <a:masterClrMapping/>
  </p:clrMapOvr>
  <p:transition spd="med" advTm="4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5255C-4E27-4143-BCD3-352748FFA1F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56525"/>
      </p:ext>
    </p:extLst>
  </p:cSld>
  <p:clrMapOvr>
    <a:masterClrMapping/>
  </p:clrMapOvr>
  <p:transition spd="med" advTm="4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FA1B3-C17F-41AE-890F-345209F0CBE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73714"/>
      </p:ext>
    </p:extLst>
  </p:cSld>
  <p:clrMapOvr>
    <a:masterClrMapping/>
  </p:clrMapOvr>
  <p:transition spd="med" advTm="4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B9168-F1D3-4968-9576-3FC3CF63D72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44415"/>
      </p:ext>
    </p:extLst>
  </p:cSld>
  <p:clrMapOvr>
    <a:masterClrMapping/>
  </p:clrMapOvr>
  <p:transition spd="med" advTm="4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FD8C3-5B15-445C-AB1A-FC4862DF348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28111"/>
      </p:ext>
    </p:extLst>
  </p:cSld>
  <p:clrMapOvr>
    <a:masterClrMapping/>
  </p:clrMapOvr>
  <p:transition spd="med" advTm="4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26B1E-73FB-43D1-95A3-CFAA5707844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68884"/>
      </p:ext>
    </p:extLst>
  </p:cSld>
  <p:clrMapOvr>
    <a:masterClrMapping/>
  </p:clrMapOvr>
  <p:transition spd="med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4EF98-D766-414C-854D-1195AD37613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379368"/>
      </p:ext>
    </p:extLst>
  </p:cSld>
  <p:clrMapOvr>
    <a:masterClrMapping/>
  </p:clrMapOvr>
  <p:transition spd="med" advTm="4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1CBDF-749B-4599-BEF5-F79CEA8BA0A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6656"/>
      </p:ext>
    </p:extLst>
  </p:cSld>
  <p:clrMapOvr>
    <a:masterClrMapping/>
  </p:clrMapOvr>
  <p:transition spd="med" advTm="4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394BC-96A3-41CD-A737-7EF7A27A282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091306"/>
      </p:ext>
    </p:extLst>
  </p:cSld>
  <p:clrMapOvr>
    <a:masterClrMapping/>
  </p:clrMapOvr>
  <p:transition spd="med" advTm="4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24D1B-7D02-43BB-B613-79C093F8349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73858"/>
      </p:ext>
    </p:extLst>
  </p:cSld>
  <p:clrMapOvr>
    <a:masterClrMapping/>
  </p:clrMapOvr>
  <p:transition spd="med" advTm="4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E8535-1D95-4BFE-A645-EFA3CB81178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75854"/>
      </p:ext>
    </p:extLst>
  </p:cSld>
  <p:clrMapOvr>
    <a:masterClrMapping/>
  </p:clrMapOvr>
  <p:transition spd="med" advTm="4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4EF98-D766-414C-854D-1195AD37613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62781"/>
      </p:ext>
    </p:extLst>
  </p:cSld>
  <p:clrMapOvr>
    <a:masterClrMapping/>
  </p:clrMapOvr>
  <p:transition spd="med" advTm="4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9A6C9-7698-4757-9C8A-3F4BDCF721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71408"/>
      </p:ext>
    </p:extLst>
  </p:cSld>
  <p:clrMapOvr>
    <a:masterClrMapping/>
  </p:clrMapOvr>
  <p:transition spd="med" advTm="4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5255C-4E27-4143-BCD3-352748FFA1F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93135"/>
      </p:ext>
    </p:extLst>
  </p:cSld>
  <p:clrMapOvr>
    <a:masterClrMapping/>
  </p:clrMapOvr>
  <p:transition spd="med" advTm="4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FA1B3-C17F-41AE-890F-345209F0CBE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61118"/>
      </p:ext>
    </p:extLst>
  </p:cSld>
  <p:clrMapOvr>
    <a:masterClrMapping/>
  </p:clrMapOvr>
  <p:transition spd="med" advTm="4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B9168-F1D3-4968-9576-3FC3CF63D72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92379"/>
      </p:ext>
    </p:extLst>
  </p:cSld>
  <p:clrMapOvr>
    <a:masterClrMapping/>
  </p:clrMapOvr>
  <p:transition spd="med" advTm="4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FD8C3-5B15-445C-AB1A-FC4862DF348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7832"/>
      </p:ext>
    </p:extLst>
  </p:cSld>
  <p:clrMapOvr>
    <a:masterClrMapping/>
  </p:clrMapOvr>
  <p:transition spd="med"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9A6C9-7698-4757-9C8A-3F4BDCF721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3063"/>
      </p:ext>
    </p:extLst>
  </p:cSld>
  <p:clrMapOvr>
    <a:masterClrMapping/>
  </p:clrMapOvr>
  <p:transition spd="med" advTm="4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26B1E-73FB-43D1-95A3-CFAA5707844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23560"/>
      </p:ext>
    </p:extLst>
  </p:cSld>
  <p:clrMapOvr>
    <a:masterClrMapping/>
  </p:clrMapOvr>
  <p:transition spd="med" advTm="4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1CBDF-749B-4599-BEF5-F79CEA8BA0A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48380"/>
      </p:ext>
    </p:extLst>
  </p:cSld>
  <p:clrMapOvr>
    <a:masterClrMapping/>
  </p:clrMapOvr>
  <p:transition spd="med" advTm="4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394BC-96A3-41CD-A737-7EF7A27A282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457619"/>
      </p:ext>
    </p:extLst>
  </p:cSld>
  <p:clrMapOvr>
    <a:masterClrMapping/>
  </p:clrMapOvr>
  <p:transition spd="med" advTm="4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24D1B-7D02-43BB-B613-79C093F8349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66043"/>
      </p:ext>
    </p:extLst>
  </p:cSld>
  <p:clrMapOvr>
    <a:masterClrMapping/>
  </p:clrMapOvr>
  <p:transition spd="med"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5255C-4E27-4143-BCD3-352748FFA1F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1019"/>
      </p:ext>
    </p:extLst>
  </p:cSld>
  <p:clrMapOvr>
    <a:masterClrMapping/>
  </p:clrMapOvr>
  <p:transition spd="med"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FA1B3-C17F-41AE-890F-345209F0CBE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4623"/>
      </p:ext>
    </p:extLst>
  </p:cSld>
  <p:clrMapOvr>
    <a:masterClrMapping/>
  </p:clrMapOvr>
  <p:transition spd="med"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B9168-F1D3-4968-9576-3FC3CF63D72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00704"/>
      </p:ext>
    </p:extLst>
  </p:cSld>
  <p:clrMapOvr>
    <a:masterClrMapping/>
  </p:clrMapOvr>
  <p:transition spd="med"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FD8C3-5B15-445C-AB1A-FC4862DF348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43431"/>
      </p:ext>
    </p:extLst>
  </p:cSld>
  <p:clrMapOvr>
    <a:masterClrMapping/>
  </p:clrMapOvr>
  <p:transition spd="med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26B1E-73FB-43D1-95A3-CFAA5707844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290071"/>
      </p:ext>
    </p:extLst>
  </p:cSld>
  <p:clrMapOvr>
    <a:masterClrMapping/>
  </p:clrMapOvr>
  <p:transition spd="med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1CBDF-749B-4599-BEF5-F79CEA8BA0A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76168"/>
      </p:ext>
    </p:extLst>
  </p:cSld>
  <p:clrMapOvr>
    <a:masterClrMapping/>
  </p:clrMapOvr>
  <p:transition spd="med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F938F8-0930-43CC-A741-1A23930459A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2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4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F938F8-0930-43CC-A741-1A23930459A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3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Tm="4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F938F8-0930-43CC-A741-1A23930459A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3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 advTm="4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D:\Библиотека графики\Музыкальные инструменты\EN00399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2355180"/>
            <a:ext cx="3855690" cy="356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4808" y="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Знакомство с музыкальными инструментами</a:t>
            </a:r>
            <a:endParaRPr lang="ru-RU" sz="48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24580" name="Picture 4" descr="D:\Библиотека графики\Музыкальные инструменты\EN00285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8288"/>
            <a:ext cx="4572000" cy="40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D:\Библиотека графики\Музыкальные инструменты\EN00281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13" y="4038600"/>
            <a:ext cx="2655887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7" descr="D:\Библиотека графики\Музыкальные инструменты\EN00353_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57400"/>
            <a:ext cx="1981200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D:\Библиотека графики\Музыкальные инструменты\EN00649_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1279525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4" y="5900191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Подготовила музыкальный руководитель МДОУ «Детский сад №29»</a:t>
            </a:r>
          </a:p>
          <a:p>
            <a:r>
              <a:rPr lang="ru-RU" b="1" dirty="0" smtClean="0"/>
              <a:t>Герасимова Галина Юрьевна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19565545"/>
      </p:ext>
    </p:extLst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23186" y="188640"/>
            <a:ext cx="903649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балалайка</a:t>
            </a:r>
          </a:p>
        </p:txBody>
      </p:sp>
      <p:pic>
        <p:nvPicPr>
          <p:cNvPr id="18440" name="Picture 8" descr="F:\Для презентаций\uezd1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1"/>
          <a:stretch>
            <a:fillRect/>
          </a:stretch>
        </p:blipFill>
        <p:spPr bwMode="auto">
          <a:xfrm>
            <a:off x="323528" y="2852936"/>
            <a:ext cx="4550170" cy="376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pbs.twimg.com/media/D9vI4ofWsAArbR6.jp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38066" y="2685768"/>
            <a:ext cx="4355252" cy="324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657082"/>
      </p:ext>
    </p:extLst>
  </p:cSld>
  <p:clrMapOvr>
    <a:masterClrMapping/>
  </p:clrMapOvr>
  <p:transition spd="med" advTm="4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99517" y="198959"/>
            <a:ext cx="88924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скрипка</a:t>
            </a:r>
          </a:p>
        </p:txBody>
      </p:sp>
      <p:pic>
        <p:nvPicPr>
          <p:cNvPr id="16387" name="Picture 3" descr="F:\Для презентаций\17[1]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4446240" cy="410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m0-tub-ru.yandex.net/i?id=0a344044b2ded80107a78c6f895ebd25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60" y="1916832"/>
            <a:ext cx="4320480" cy="484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755827"/>
      </p:ext>
    </p:extLst>
  </p:cSld>
  <p:clrMapOvr>
    <a:masterClrMapping/>
  </p:clrMapOvr>
  <p:transition spd="med" advTm="4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188640"/>
            <a:ext cx="88924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контрабас</a:t>
            </a:r>
          </a:p>
        </p:txBody>
      </p:sp>
      <p:pic>
        <p:nvPicPr>
          <p:cNvPr id="19464" name="Picture 8" descr="F:\Для презентаций\Kontraba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" b="2527"/>
          <a:stretch>
            <a:fillRect/>
          </a:stretch>
        </p:blipFill>
        <p:spPr bwMode="auto">
          <a:xfrm>
            <a:off x="2971800" y="1676400"/>
            <a:ext cx="3200400" cy="507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859257"/>
      </p:ext>
    </p:extLst>
  </p:cSld>
  <p:clrMapOvr>
    <a:masterClrMapping/>
  </p:clrMapOvr>
  <p:transition spd="med" advTm="4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116632"/>
            <a:ext cx="903649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ксилофон</a:t>
            </a:r>
          </a:p>
        </p:txBody>
      </p:sp>
      <p:pic>
        <p:nvPicPr>
          <p:cNvPr id="21512" name="Picture 8" descr="F:\Для презентаций\xylophone1[1].jpg"/>
          <p:cNvPicPr>
            <a:picLocks noChangeAspect="1" noChangeArrowheads="1"/>
          </p:cNvPicPr>
          <p:nvPr/>
        </p:nvPicPr>
        <p:blipFill>
          <a:blip r:embed="rId2">
            <a:lum bright="-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72390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248232"/>
      </p:ext>
    </p:extLst>
  </p:cSld>
  <p:clrMapOvr>
    <a:masterClrMapping/>
  </p:clrMapOvr>
  <p:transition spd="med" advTm="4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8728" y="0"/>
            <a:ext cx="90942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барабаны</a:t>
            </a:r>
          </a:p>
        </p:txBody>
      </p:sp>
      <p:pic>
        <p:nvPicPr>
          <p:cNvPr id="14340" name="Picture 4" descr="F:\Для презентаций\15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2769"/>
            <a:ext cx="5013176" cy="375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get-pdb/1365646/e3e829e9-3652-4462-b86d-fa00ff9f65ec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630" y="3717032"/>
            <a:ext cx="3840361" cy="299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648615"/>
      </p:ext>
    </p:extLst>
  </p:cSld>
  <p:clrMapOvr>
    <a:masterClrMapping/>
  </p:clrMapOvr>
  <p:transition spd="med" advTm="4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1" y="4282250"/>
            <a:ext cx="4392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Спасибо за внимание</a:t>
            </a:r>
            <a:endParaRPr lang="ru-RU" sz="54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17411" name="Picture 3" descr="C:\Users\Галина\Pictures\клипарты музыкальные\494_im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78172"/>
            <a:ext cx="2446635" cy="243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Галина\Pictures\клипарты музыкальные\E0449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4" y="4293096"/>
            <a:ext cx="1896616" cy="223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Галина\Pictures\клипарты музыкальные\E0449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12" y="908720"/>
            <a:ext cx="2472680" cy="247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:\Users\Галина\Pictures\клипарты музыкальные\E0453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4282250"/>
            <a:ext cx="1872208" cy="203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C:\Users\Галина\Pictures\клипарты музыкальные\E0448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94" y="836712"/>
            <a:ext cx="2019703" cy="250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511873"/>
      </p:ext>
    </p:extLst>
  </p:cSld>
  <p:clrMapOvr>
    <a:masterClrMapping/>
  </p:clrMapOvr>
  <p:transition spd="med" advTm="4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4.infourok.ru/uploads/ex/11e8/00135f4f-890c8bfe/64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459545"/>
      </p:ext>
    </p:extLst>
  </p:cSld>
  <p:clrMapOvr>
    <a:masterClrMapping/>
  </p:clrMapOvr>
  <p:transition spd="med" advTm="4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867645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пианино</a:t>
            </a:r>
          </a:p>
        </p:txBody>
      </p:sp>
      <p:pic>
        <p:nvPicPr>
          <p:cNvPr id="4104" name="Picture 8" descr="F:\Для презентаций\piano-2[1]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3399"/>
              </a:clrFrom>
              <a:clrTo>
                <a:srgbClr val="0033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71600"/>
            <a:ext cx="6378401" cy="53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251765"/>
      </p:ext>
    </p:extLst>
  </p:cSld>
  <p:clrMapOvr>
    <a:masterClrMapping/>
  </p:clrMapOvr>
  <p:transition spd="med" advTm="4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9178" y="0"/>
            <a:ext cx="902731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рояль</a:t>
            </a:r>
          </a:p>
        </p:txBody>
      </p:sp>
      <p:pic>
        <p:nvPicPr>
          <p:cNvPr id="20491" name="Picture 11" descr="F:\Для презентаций\pian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800800" cy="50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649507"/>
      </p:ext>
    </p:extLst>
  </p:cSld>
  <p:clrMapOvr>
    <a:masterClrMapping/>
  </p:clrMapOvr>
  <p:transition spd="med" advTm="4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флейта</a:t>
            </a:r>
          </a:p>
        </p:txBody>
      </p:sp>
      <p:pic>
        <p:nvPicPr>
          <p:cNvPr id="17413" name="Picture 5" descr="F:\Для презентаций\3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5638800" cy="46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322600"/>
      </p:ext>
    </p:extLst>
  </p:cSld>
  <p:clrMapOvr>
    <a:masterClrMapping/>
  </p:clrMapOvr>
  <p:transition spd="med" advTm="4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332656"/>
            <a:ext cx="88924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баян</a:t>
            </a:r>
          </a:p>
        </p:txBody>
      </p:sp>
      <p:pic>
        <p:nvPicPr>
          <p:cNvPr id="22537" name="Picture 9" descr="F:\Для презентаций\tula_sm[1].jpg"/>
          <p:cNvPicPr>
            <a:picLocks noChangeAspect="1" noChangeArrowheads="1"/>
          </p:cNvPicPr>
          <p:nvPr/>
        </p:nvPicPr>
        <p:blipFill>
          <a:blip r:embed="rId2">
            <a:lum bright="-2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3" b="6982"/>
          <a:stretch>
            <a:fillRect/>
          </a:stretch>
        </p:blipFill>
        <p:spPr bwMode="auto">
          <a:xfrm>
            <a:off x="1828800" y="1611313"/>
            <a:ext cx="5715000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195337"/>
      </p:ext>
    </p:extLst>
  </p:cSld>
  <p:clrMapOvr>
    <a:masterClrMapping/>
  </p:clrMapOvr>
  <p:transition spd="med" advTm="4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tatic8.depositphotos.com/1177973/1012/i/950/depositphotos_10125913-stock-photo-retro-accordion-isolated-on-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3851"/>
            <a:ext cx="7800640" cy="506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12306" y="404664"/>
            <a:ext cx="702788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аккордеон</a:t>
            </a:r>
            <a:endParaRPr lang="ru-RU" sz="96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094282"/>
      </p:ext>
    </p:extLst>
  </p:cSld>
  <p:clrMapOvr>
    <a:masterClrMapping/>
  </p:clrMapOvr>
  <p:transition spd="med" advTm="4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44624"/>
            <a:ext cx="89644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арфа</a:t>
            </a:r>
          </a:p>
        </p:txBody>
      </p:sp>
      <p:pic>
        <p:nvPicPr>
          <p:cNvPr id="23562" name="Picture 10" descr="F:\Для презентаций\pica_332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52600"/>
            <a:ext cx="459769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02897"/>
      </p:ext>
    </p:extLst>
  </p:cSld>
  <p:clrMapOvr>
    <a:masterClrMapping/>
  </p:clrMapOvr>
  <p:transition spd="med" advTm="4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-17487" y="116631"/>
            <a:ext cx="91614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гитара</a:t>
            </a:r>
          </a:p>
        </p:txBody>
      </p:sp>
      <p:pic>
        <p:nvPicPr>
          <p:cNvPr id="15366" name="Picture 6" descr="F:\Для презентаций\ab829seq[1].jpg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47800"/>
            <a:ext cx="18859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s://trans-m-radio.com/wp-content/uploads/2013/07/1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0887"/>
            <a:ext cx="6480720" cy="332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7379"/>
      </p:ext>
    </p:extLst>
  </p:cSld>
  <p:clrMapOvr>
    <a:masterClrMapping/>
  </p:clrMapOvr>
  <p:transition spd="med" advTm="4000"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32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Оформление по умолчанию</vt:lpstr>
      <vt:lpstr>1_Оформление по умолчанию</vt:lpstr>
      <vt:lpstr>2_Оформление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5</cp:revision>
  <dcterms:created xsi:type="dcterms:W3CDTF">2020-04-27T14:33:17Z</dcterms:created>
  <dcterms:modified xsi:type="dcterms:W3CDTF">2020-04-27T15:23:06Z</dcterms:modified>
</cp:coreProperties>
</file>