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60" r:id="rId4"/>
    <p:sldId id="258" r:id="rId5"/>
    <p:sldId id="259" r:id="rId6"/>
    <p:sldId id="262" r:id="rId7"/>
    <p:sldId id="264" r:id="rId8"/>
    <p:sldId id="265" r:id="rId9"/>
    <p:sldId id="267" r:id="rId10"/>
    <p:sldId id="266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7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F4C9D8-0A6D-48C4-8411-191AC89447FD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193F1E3-34D3-4C2B-A475-030C344F5C45}">
      <dgm:prSet phldrT="[Текст]"/>
      <dgm:spPr>
        <a:solidFill>
          <a:srgbClr val="002060"/>
        </a:solidFill>
      </dgm:spPr>
      <dgm:t>
        <a:bodyPr/>
        <a:lstStyle/>
        <a:p>
          <a:r>
            <a:rPr lang="ru-RU" dirty="0" smtClean="0"/>
            <a:t>1.</a:t>
          </a:r>
          <a:endParaRPr lang="ru-RU" dirty="0"/>
        </a:p>
      </dgm:t>
    </dgm:pt>
    <dgm:pt modelId="{DF2B10B2-CE3E-4E9A-AE1B-DB7808FD75E6}" type="parTrans" cxnId="{C175ECFB-1281-4834-9533-A74A5125B017}">
      <dgm:prSet/>
      <dgm:spPr/>
      <dgm:t>
        <a:bodyPr/>
        <a:lstStyle/>
        <a:p>
          <a:endParaRPr lang="ru-RU"/>
        </a:p>
      </dgm:t>
    </dgm:pt>
    <dgm:pt modelId="{38BE0C29-D661-4235-9F68-A8FE990154C6}" type="sibTrans" cxnId="{C175ECFB-1281-4834-9533-A74A5125B017}">
      <dgm:prSet/>
      <dgm:spPr/>
      <dgm:t>
        <a:bodyPr/>
        <a:lstStyle/>
        <a:p>
          <a:endParaRPr lang="ru-RU"/>
        </a:p>
      </dgm:t>
    </dgm:pt>
    <dgm:pt modelId="{C0C00CEE-B32C-47F9-841F-F92CC02CBFBF}">
      <dgm:prSet phldrT="[Текст]" custT="1"/>
      <dgm:spPr/>
      <dgm:t>
        <a:bodyPr/>
        <a:lstStyle/>
        <a:p>
          <a:r>
            <a:rPr lang="ru-RU" sz="2400" dirty="0" smtClean="0">
              <a:effectLst/>
              <a:latin typeface="Times New Roman"/>
              <a:ea typeface="Times New Roman"/>
            </a:rPr>
            <a:t>активная позиция родителей, партнерство с педагогами;</a:t>
          </a:r>
          <a:endParaRPr lang="ru-RU" sz="2400" dirty="0"/>
        </a:p>
      </dgm:t>
    </dgm:pt>
    <dgm:pt modelId="{A5CBED9B-AF6E-4C2C-B690-967859754A10}" type="parTrans" cxnId="{374B3087-182B-47F0-AC43-DC7CC489D63B}">
      <dgm:prSet/>
      <dgm:spPr/>
      <dgm:t>
        <a:bodyPr/>
        <a:lstStyle/>
        <a:p>
          <a:endParaRPr lang="ru-RU"/>
        </a:p>
      </dgm:t>
    </dgm:pt>
    <dgm:pt modelId="{EDA5E2AE-8921-41B9-AA0E-A25DDC2ADE47}" type="sibTrans" cxnId="{374B3087-182B-47F0-AC43-DC7CC489D63B}">
      <dgm:prSet/>
      <dgm:spPr/>
      <dgm:t>
        <a:bodyPr/>
        <a:lstStyle/>
        <a:p>
          <a:endParaRPr lang="ru-RU"/>
        </a:p>
      </dgm:t>
    </dgm:pt>
    <dgm:pt modelId="{970CFF6F-78A4-45D4-BBED-4910CF0C45B9}">
      <dgm:prSet phldrT="[Текст]"/>
      <dgm:spPr>
        <a:solidFill>
          <a:srgbClr val="7030A0"/>
        </a:solidFill>
      </dgm:spPr>
      <dgm:t>
        <a:bodyPr/>
        <a:lstStyle/>
        <a:p>
          <a:r>
            <a:rPr lang="ru-RU" dirty="0" smtClean="0"/>
            <a:t>2.</a:t>
          </a:r>
          <a:endParaRPr lang="ru-RU" dirty="0"/>
        </a:p>
      </dgm:t>
    </dgm:pt>
    <dgm:pt modelId="{3B3050D9-2FFA-4D98-802C-6CC5F6D57839}" type="parTrans" cxnId="{ADBFDE01-D7E5-4C06-95CF-F947A8949B44}">
      <dgm:prSet/>
      <dgm:spPr/>
      <dgm:t>
        <a:bodyPr/>
        <a:lstStyle/>
        <a:p>
          <a:endParaRPr lang="ru-RU"/>
        </a:p>
      </dgm:t>
    </dgm:pt>
    <dgm:pt modelId="{A237BA63-09BC-4890-BC17-F9B2A4E7EA7A}" type="sibTrans" cxnId="{ADBFDE01-D7E5-4C06-95CF-F947A8949B44}">
      <dgm:prSet/>
      <dgm:spPr/>
      <dgm:t>
        <a:bodyPr/>
        <a:lstStyle/>
        <a:p>
          <a:endParaRPr lang="ru-RU"/>
        </a:p>
      </dgm:t>
    </dgm:pt>
    <dgm:pt modelId="{C60BB920-B7CB-4B62-BBD8-269E64C55144}">
      <dgm:prSet phldrT="[Текст]" custT="1"/>
      <dgm:spPr/>
      <dgm:t>
        <a:bodyPr/>
        <a:lstStyle/>
        <a:p>
          <a:r>
            <a:rPr lang="ru-RU" sz="2400" dirty="0" smtClean="0">
              <a:effectLst/>
              <a:latin typeface="Times New Roman"/>
              <a:ea typeface="Times New Roman"/>
            </a:rPr>
            <a:t>инициативность в процессе сотрудничества и побуждения к действиям; </a:t>
          </a:r>
          <a:endParaRPr lang="ru-RU" sz="2400" dirty="0"/>
        </a:p>
      </dgm:t>
    </dgm:pt>
    <dgm:pt modelId="{AA7992D7-E944-4212-BB89-39CDEC35BC9D}" type="parTrans" cxnId="{229769C3-DAC2-4B3B-A95C-33F705EDA9EA}">
      <dgm:prSet/>
      <dgm:spPr/>
      <dgm:t>
        <a:bodyPr/>
        <a:lstStyle/>
        <a:p>
          <a:endParaRPr lang="ru-RU"/>
        </a:p>
      </dgm:t>
    </dgm:pt>
    <dgm:pt modelId="{8F4CB427-7647-4722-A6D2-1B550034D680}" type="sibTrans" cxnId="{229769C3-DAC2-4B3B-A95C-33F705EDA9EA}">
      <dgm:prSet/>
      <dgm:spPr/>
      <dgm:t>
        <a:bodyPr/>
        <a:lstStyle/>
        <a:p>
          <a:endParaRPr lang="ru-RU"/>
        </a:p>
      </dgm:t>
    </dgm:pt>
    <dgm:pt modelId="{77DA3D90-55AC-4228-ADF0-84664F0B926E}">
      <dgm:prSet phldrT="[Текст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dirty="0" smtClean="0"/>
            <a:t>3.</a:t>
          </a:r>
          <a:endParaRPr lang="ru-RU" dirty="0"/>
        </a:p>
      </dgm:t>
    </dgm:pt>
    <dgm:pt modelId="{3DDD556E-6138-4CD0-AF54-C40F034A19C0}" type="parTrans" cxnId="{1440E9B3-AB4B-4C1C-9F0E-2282BF3DA005}">
      <dgm:prSet/>
      <dgm:spPr/>
      <dgm:t>
        <a:bodyPr/>
        <a:lstStyle/>
        <a:p>
          <a:endParaRPr lang="ru-RU"/>
        </a:p>
      </dgm:t>
    </dgm:pt>
    <dgm:pt modelId="{AE5A6CFC-1B51-4065-AC5C-44891A78162B}" type="sibTrans" cxnId="{1440E9B3-AB4B-4C1C-9F0E-2282BF3DA005}">
      <dgm:prSet/>
      <dgm:spPr/>
      <dgm:t>
        <a:bodyPr/>
        <a:lstStyle/>
        <a:p>
          <a:endParaRPr lang="ru-RU"/>
        </a:p>
      </dgm:t>
    </dgm:pt>
    <dgm:pt modelId="{73E3D110-1592-41FE-8FFD-F4E32B227F59}">
      <dgm:prSet phldrT="[Текст]" custT="1"/>
      <dgm:spPr/>
      <dgm:t>
        <a:bodyPr/>
        <a:lstStyle/>
        <a:p>
          <a:r>
            <a:rPr lang="ru-RU" sz="2400" dirty="0" smtClean="0">
              <a:effectLst/>
              <a:latin typeface="Times New Roman"/>
              <a:ea typeface="Times New Roman"/>
            </a:rPr>
            <a:t>применение в семейной среде.</a:t>
          </a:r>
          <a:endParaRPr lang="ru-RU" sz="2400" dirty="0"/>
        </a:p>
      </dgm:t>
    </dgm:pt>
    <dgm:pt modelId="{ADB00490-DEEE-4740-96C4-28ECE274E076}" type="parTrans" cxnId="{F420C099-1C49-4B13-BC36-E7E0AA4C1C55}">
      <dgm:prSet/>
      <dgm:spPr/>
      <dgm:t>
        <a:bodyPr/>
        <a:lstStyle/>
        <a:p>
          <a:endParaRPr lang="ru-RU"/>
        </a:p>
      </dgm:t>
    </dgm:pt>
    <dgm:pt modelId="{5723F141-6650-4DD4-8ECE-DA209A102519}" type="sibTrans" cxnId="{F420C099-1C49-4B13-BC36-E7E0AA4C1C55}">
      <dgm:prSet/>
      <dgm:spPr/>
      <dgm:t>
        <a:bodyPr/>
        <a:lstStyle/>
        <a:p>
          <a:endParaRPr lang="ru-RU"/>
        </a:p>
      </dgm:t>
    </dgm:pt>
    <dgm:pt modelId="{D934AC89-A259-4A94-921B-076422066E3C}" type="pres">
      <dgm:prSet presAssocID="{01F4C9D8-0A6D-48C4-8411-191AC89447F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05A71D2-93F5-475C-9D9D-99135098F25C}" type="pres">
      <dgm:prSet presAssocID="{A193F1E3-34D3-4C2B-A475-030C344F5C45}" presName="composite" presStyleCnt="0"/>
      <dgm:spPr/>
    </dgm:pt>
    <dgm:pt modelId="{2C70A005-797C-42D3-830E-043AAB9A3845}" type="pres">
      <dgm:prSet presAssocID="{A193F1E3-34D3-4C2B-A475-030C344F5C45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8AD1B1-D3C8-4617-AFEA-BD492135A6E4}" type="pres">
      <dgm:prSet presAssocID="{A193F1E3-34D3-4C2B-A475-030C344F5C45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C0CB71-2012-4E67-8B13-C2FC8009F056}" type="pres">
      <dgm:prSet presAssocID="{38BE0C29-D661-4235-9F68-A8FE990154C6}" presName="sp" presStyleCnt="0"/>
      <dgm:spPr/>
    </dgm:pt>
    <dgm:pt modelId="{B1EC2BEF-EE94-49CD-95FE-7FA5AB1311DB}" type="pres">
      <dgm:prSet presAssocID="{970CFF6F-78A4-45D4-BBED-4910CF0C45B9}" presName="composite" presStyleCnt="0"/>
      <dgm:spPr/>
    </dgm:pt>
    <dgm:pt modelId="{C9B49B78-E606-4904-8544-63F9E3E7B981}" type="pres">
      <dgm:prSet presAssocID="{970CFF6F-78A4-45D4-BBED-4910CF0C45B9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1B3F58-B971-4D4A-9EF6-7939E35B7E17}" type="pres">
      <dgm:prSet presAssocID="{970CFF6F-78A4-45D4-BBED-4910CF0C45B9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F3791E-A4AC-4114-A319-3EF78167C5EB}" type="pres">
      <dgm:prSet presAssocID="{A237BA63-09BC-4890-BC17-F9B2A4E7EA7A}" presName="sp" presStyleCnt="0"/>
      <dgm:spPr/>
    </dgm:pt>
    <dgm:pt modelId="{EF10F54B-3744-4C67-99D2-A3540EA49767}" type="pres">
      <dgm:prSet presAssocID="{77DA3D90-55AC-4228-ADF0-84664F0B926E}" presName="composite" presStyleCnt="0"/>
      <dgm:spPr/>
    </dgm:pt>
    <dgm:pt modelId="{5AA16E0F-8AF7-4451-ABBF-457435C8554E}" type="pres">
      <dgm:prSet presAssocID="{77DA3D90-55AC-4228-ADF0-84664F0B926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D43531-71AE-479C-B7C0-8873ABF6745B}" type="pres">
      <dgm:prSet presAssocID="{77DA3D90-55AC-4228-ADF0-84664F0B926E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40E9B3-AB4B-4C1C-9F0E-2282BF3DA005}" srcId="{01F4C9D8-0A6D-48C4-8411-191AC89447FD}" destId="{77DA3D90-55AC-4228-ADF0-84664F0B926E}" srcOrd="2" destOrd="0" parTransId="{3DDD556E-6138-4CD0-AF54-C40F034A19C0}" sibTransId="{AE5A6CFC-1B51-4065-AC5C-44891A78162B}"/>
    <dgm:cxn modelId="{CA32666A-C2DA-4381-8798-03FB717ECB3E}" type="presOf" srcId="{C0C00CEE-B32C-47F9-841F-F92CC02CBFBF}" destId="{268AD1B1-D3C8-4617-AFEA-BD492135A6E4}" srcOrd="0" destOrd="0" presId="urn:microsoft.com/office/officeart/2005/8/layout/chevron2"/>
    <dgm:cxn modelId="{08A7960A-0FD7-4740-B65C-7FB0BE15D40A}" type="presOf" srcId="{C60BB920-B7CB-4B62-BBD8-269E64C55144}" destId="{E71B3F58-B971-4D4A-9EF6-7939E35B7E17}" srcOrd="0" destOrd="0" presId="urn:microsoft.com/office/officeart/2005/8/layout/chevron2"/>
    <dgm:cxn modelId="{C175ECFB-1281-4834-9533-A74A5125B017}" srcId="{01F4C9D8-0A6D-48C4-8411-191AC89447FD}" destId="{A193F1E3-34D3-4C2B-A475-030C344F5C45}" srcOrd="0" destOrd="0" parTransId="{DF2B10B2-CE3E-4E9A-AE1B-DB7808FD75E6}" sibTransId="{38BE0C29-D661-4235-9F68-A8FE990154C6}"/>
    <dgm:cxn modelId="{E6C30A17-A2FB-4D99-9DFE-C0B981DCBECD}" type="presOf" srcId="{A193F1E3-34D3-4C2B-A475-030C344F5C45}" destId="{2C70A005-797C-42D3-830E-043AAB9A3845}" srcOrd="0" destOrd="0" presId="urn:microsoft.com/office/officeart/2005/8/layout/chevron2"/>
    <dgm:cxn modelId="{374B3087-182B-47F0-AC43-DC7CC489D63B}" srcId="{A193F1E3-34D3-4C2B-A475-030C344F5C45}" destId="{C0C00CEE-B32C-47F9-841F-F92CC02CBFBF}" srcOrd="0" destOrd="0" parTransId="{A5CBED9B-AF6E-4C2C-B690-967859754A10}" sibTransId="{EDA5E2AE-8921-41B9-AA0E-A25DDC2ADE47}"/>
    <dgm:cxn modelId="{26BA03DA-84F8-4543-9917-706B39208DD1}" type="presOf" srcId="{01F4C9D8-0A6D-48C4-8411-191AC89447FD}" destId="{D934AC89-A259-4A94-921B-076422066E3C}" srcOrd="0" destOrd="0" presId="urn:microsoft.com/office/officeart/2005/8/layout/chevron2"/>
    <dgm:cxn modelId="{ADBFDE01-D7E5-4C06-95CF-F947A8949B44}" srcId="{01F4C9D8-0A6D-48C4-8411-191AC89447FD}" destId="{970CFF6F-78A4-45D4-BBED-4910CF0C45B9}" srcOrd="1" destOrd="0" parTransId="{3B3050D9-2FFA-4D98-802C-6CC5F6D57839}" sibTransId="{A237BA63-09BC-4890-BC17-F9B2A4E7EA7A}"/>
    <dgm:cxn modelId="{748C5201-110A-484B-8421-4C1A227BA138}" type="presOf" srcId="{73E3D110-1592-41FE-8FFD-F4E32B227F59}" destId="{98D43531-71AE-479C-B7C0-8873ABF6745B}" srcOrd="0" destOrd="0" presId="urn:microsoft.com/office/officeart/2005/8/layout/chevron2"/>
    <dgm:cxn modelId="{F420C099-1C49-4B13-BC36-E7E0AA4C1C55}" srcId="{77DA3D90-55AC-4228-ADF0-84664F0B926E}" destId="{73E3D110-1592-41FE-8FFD-F4E32B227F59}" srcOrd="0" destOrd="0" parTransId="{ADB00490-DEEE-4740-96C4-28ECE274E076}" sibTransId="{5723F141-6650-4DD4-8ECE-DA209A102519}"/>
    <dgm:cxn modelId="{229769C3-DAC2-4B3B-A95C-33F705EDA9EA}" srcId="{970CFF6F-78A4-45D4-BBED-4910CF0C45B9}" destId="{C60BB920-B7CB-4B62-BBD8-269E64C55144}" srcOrd="0" destOrd="0" parTransId="{AA7992D7-E944-4212-BB89-39CDEC35BC9D}" sibTransId="{8F4CB427-7647-4722-A6D2-1B550034D680}"/>
    <dgm:cxn modelId="{C378851E-522F-4617-8DBB-15BC8038161D}" type="presOf" srcId="{77DA3D90-55AC-4228-ADF0-84664F0B926E}" destId="{5AA16E0F-8AF7-4451-ABBF-457435C8554E}" srcOrd="0" destOrd="0" presId="urn:microsoft.com/office/officeart/2005/8/layout/chevron2"/>
    <dgm:cxn modelId="{462EAE00-22CA-4239-B213-5E95146179D3}" type="presOf" srcId="{970CFF6F-78A4-45D4-BBED-4910CF0C45B9}" destId="{C9B49B78-E606-4904-8544-63F9E3E7B981}" srcOrd="0" destOrd="0" presId="urn:microsoft.com/office/officeart/2005/8/layout/chevron2"/>
    <dgm:cxn modelId="{ADACABE2-69EC-4753-978C-481BF95C1815}" type="presParOf" srcId="{D934AC89-A259-4A94-921B-076422066E3C}" destId="{C05A71D2-93F5-475C-9D9D-99135098F25C}" srcOrd="0" destOrd="0" presId="urn:microsoft.com/office/officeart/2005/8/layout/chevron2"/>
    <dgm:cxn modelId="{B579D65E-CBA3-4965-812C-FE00002F4B68}" type="presParOf" srcId="{C05A71D2-93F5-475C-9D9D-99135098F25C}" destId="{2C70A005-797C-42D3-830E-043AAB9A3845}" srcOrd="0" destOrd="0" presId="urn:microsoft.com/office/officeart/2005/8/layout/chevron2"/>
    <dgm:cxn modelId="{5845BCF8-4AAB-41B4-8C73-2EA85214A6B4}" type="presParOf" srcId="{C05A71D2-93F5-475C-9D9D-99135098F25C}" destId="{268AD1B1-D3C8-4617-AFEA-BD492135A6E4}" srcOrd="1" destOrd="0" presId="urn:microsoft.com/office/officeart/2005/8/layout/chevron2"/>
    <dgm:cxn modelId="{255E9342-2F93-4BF8-823B-D8FCA26B8A03}" type="presParOf" srcId="{D934AC89-A259-4A94-921B-076422066E3C}" destId="{22C0CB71-2012-4E67-8B13-C2FC8009F056}" srcOrd="1" destOrd="0" presId="urn:microsoft.com/office/officeart/2005/8/layout/chevron2"/>
    <dgm:cxn modelId="{575C60C6-AE28-4159-859D-CD9F34C60D7F}" type="presParOf" srcId="{D934AC89-A259-4A94-921B-076422066E3C}" destId="{B1EC2BEF-EE94-49CD-95FE-7FA5AB1311DB}" srcOrd="2" destOrd="0" presId="urn:microsoft.com/office/officeart/2005/8/layout/chevron2"/>
    <dgm:cxn modelId="{8D2DA94B-910F-4B06-9FDD-C8787A364C86}" type="presParOf" srcId="{B1EC2BEF-EE94-49CD-95FE-7FA5AB1311DB}" destId="{C9B49B78-E606-4904-8544-63F9E3E7B981}" srcOrd="0" destOrd="0" presId="urn:microsoft.com/office/officeart/2005/8/layout/chevron2"/>
    <dgm:cxn modelId="{3BE8F568-5C2F-4FE1-B5D6-70C640A9EE35}" type="presParOf" srcId="{B1EC2BEF-EE94-49CD-95FE-7FA5AB1311DB}" destId="{E71B3F58-B971-4D4A-9EF6-7939E35B7E17}" srcOrd="1" destOrd="0" presId="urn:microsoft.com/office/officeart/2005/8/layout/chevron2"/>
    <dgm:cxn modelId="{B873E053-4C81-461F-B59F-287CB5D0DB30}" type="presParOf" srcId="{D934AC89-A259-4A94-921B-076422066E3C}" destId="{94F3791E-A4AC-4114-A319-3EF78167C5EB}" srcOrd="3" destOrd="0" presId="urn:microsoft.com/office/officeart/2005/8/layout/chevron2"/>
    <dgm:cxn modelId="{770A5B70-4C33-4E93-A855-7D0F2D7AA173}" type="presParOf" srcId="{D934AC89-A259-4A94-921B-076422066E3C}" destId="{EF10F54B-3744-4C67-99D2-A3540EA49767}" srcOrd="4" destOrd="0" presId="urn:microsoft.com/office/officeart/2005/8/layout/chevron2"/>
    <dgm:cxn modelId="{F3E42951-D3BF-4E3A-8FAC-DA48BE1AB913}" type="presParOf" srcId="{EF10F54B-3744-4C67-99D2-A3540EA49767}" destId="{5AA16E0F-8AF7-4451-ABBF-457435C8554E}" srcOrd="0" destOrd="0" presId="urn:microsoft.com/office/officeart/2005/8/layout/chevron2"/>
    <dgm:cxn modelId="{1B401135-1E4A-4C40-8EFA-AED4A8306E0B}" type="presParOf" srcId="{EF10F54B-3744-4C67-99D2-A3540EA49767}" destId="{98D43531-71AE-479C-B7C0-8873ABF6745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DB22AF-C84B-489B-92C5-8BE5361A6E44}" type="doc">
      <dgm:prSet loTypeId="urn:microsoft.com/office/officeart/2005/8/layout/vList3#1" loCatId="picture" qsTypeId="urn:microsoft.com/office/officeart/2005/8/quickstyle/simple1" qsCatId="simple" csTypeId="urn:microsoft.com/office/officeart/2005/8/colors/accent1_2" csCatId="accent1" phldr="1"/>
      <dgm:spPr/>
    </dgm:pt>
    <dgm:pt modelId="{F1F52D19-EADA-4296-A401-42911D285395}">
      <dgm:prSet phldrT="[Текст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Работа с коллективом ДОУ по вопросам взаимодействия с родителями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6EC68C-925F-4A0F-B787-3716823D3A35}" type="parTrans" cxnId="{CEBC6AC0-5CC9-4F61-B206-F8566D0CF46C}">
      <dgm:prSet/>
      <dgm:spPr/>
      <dgm:t>
        <a:bodyPr/>
        <a:lstStyle/>
        <a:p>
          <a:endParaRPr lang="ru-RU"/>
        </a:p>
      </dgm:t>
    </dgm:pt>
    <dgm:pt modelId="{B53ED26B-3605-4389-9918-48F54BE4E98A}" type="sibTrans" cxnId="{CEBC6AC0-5CC9-4F61-B206-F8566D0CF46C}">
      <dgm:prSet/>
      <dgm:spPr/>
      <dgm:t>
        <a:bodyPr/>
        <a:lstStyle/>
        <a:p>
          <a:endParaRPr lang="ru-RU"/>
        </a:p>
      </dgm:t>
    </dgm:pt>
    <dgm:pt modelId="{5CA0709B-A1CE-4965-92F0-9412FA2AA661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Вовлечение родителей в деятельность ДОУ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B02C8E-CE2D-4A84-A6CD-F7FB167DE4C4}" type="parTrans" cxnId="{1EB1F2D9-C10F-4E34-8EC1-8776DCBBCC77}">
      <dgm:prSet/>
      <dgm:spPr/>
      <dgm:t>
        <a:bodyPr/>
        <a:lstStyle/>
        <a:p>
          <a:endParaRPr lang="ru-RU"/>
        </a:p>
      </dgm:t>
    </dgm:pt>
    <dgm:pt modelId="{B275A1F6-BF44-4266-9656-64882E205C25}" type="sibTrans" cxnId="{1EB1F2D9-C10F-4E34-8EC1-8776DCBBCC77}">
      <dgm:prSet/>
      <dgm:spPr/>
      <dgm:t>
        <a:bodyPr/>
        <a:lstStyle/>
        <a:p>
          <a:endParaRPr lang="ru-RU"/>
        </a:p>
      </dgm:t>
    </dgm:pt>
    <dgm:pt modelId="{A80CD8C6-E4B7-4212-A846-9AEBD907FFDE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педагогической культуры родителей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55027B-8E43-4938-B8D6-5BB00611CF23}" type="sibTrans" cxnId="{4BC88DCE-DD78-44C0-85DF-A687A9BC1053}">
      <dgm:prSet/>
      <dgm:spPr/>
      <dgm:t>
        <a:bodyPr/>
        <a:lstStyle/>
        <a:p>
          <a:endParaRPr lang="ru-RU"/>
        </a:p>
      </dgm:t>
    </dgm:pt>
    <dgm:pt modelId="{EA5577F2-7847-487F-8232-E23D66AA806F}" type="parTrans" cxnId="{4BC88DCE-DD78-44C0-85DF-A687A9BC1053}">
      <dgm:prSet/>
      <dgm:spPr/>
      <dgm:t>
        <a:bodyPr/>
        <a:lstStyle/>
        <a:p>
          <a:endParaRPr lang="ru-RU"/>
        </a:p>
      </dgm:t>
    </dgm:pt>
    <dgm:pt modelId="{8F369052-02B2-4585-85C1-3EDADB3D898E}" type="pres">
      <dgm:prSet presAssocID="{57DB22AF-C84B-489B-92C5-8BE5361A6E44}" presName="linearFlow" presStyleCnt="0">
        <dgm:presLayoutVars>
          <dgm:dir/>
          <dgm:resizeHandles val="exact"/>
        </dgm:presLayoutVars>
      </dgm:prSet>
      <dgm:spPr/>
    </dgm:pt>
    <dgm:pt modelId="{3B09CCB5-C4F4-49A8-AC90-213A2A53FA69}" type="pres">
      <dgm:prSet presAssocID="{F1F52D19-EADA-4296-A401-42911D285395}" presName="composite" presStyleCnt="0"/>
      <dgm:spPr/>
    </dgm:pt>
    <dgm:pt modelId="{EFF7307B-399D-4D7C-BE92-AA2D11DF6BA2}" type="pres">
      <dgm:prSet presAssocID="{F1F52D19-EADA-4296-A401-42911D285395}" presName="imgShp" presStyleLbl="fgImgPlace1" presStyleIdx="0" presStyleCnt="3" custFlipVert="1" custFlipHor="0" custScaleX="3569" custScaleY="3569" custLinFactNeighborX="4991" custLinFactNeighborY="-109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8FA52AB-2140-4EDA-9424-81E7C4E46B87}" type="pres">
      <dgm:prSet presAssocID="{F1F52D19-EADA-4296-A401-42911D285395}" presName="txShp" presStyleLbl="node1" presStyleIdx="0" presStyleCnt="3" custScaleX="1056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20849F-BD0A-4BEA-BE12-FBA8C73485FF}" type="pres">
      <dgm:prSet presAssocID="{B53ED26B-3605-4389-9918-48F54BE4E98A}" presName="spacing" presStyleCnt="0"/>
      <dgm:spPr/>
    </dgm:pt>
    <dgm:pt modelId="{83179AC8-9835-491C-852F-14551D66E831}" type="pres">
      <dgm:prSet presAssocID="{A80CD8C6-E4B7-4212-A846-9AEBD907FFDE}" presName="composite" presStyleCnt="0"/>
      <dgm:spPr/>
    </dgm:pt>
    <dgm:pt modelId="{0BB62167-AE49-4494-BDD1-6528113820B7}" type="pres">
      <dgm:prSet presAssocID="{A80CD8C6-E4B7-4212-A846-9AEBD907FFDE}" presName="imgShp" presStyleLbl="fgImgPlace1" presStyleIdx="1" presStyleCnt="3" custFlipVert="0" custFlipHor="0" custScaleX="6537" custScaleY="3569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EAB286C-03C2-4AFC-94D5-62F878FFEFB8}" type="pres">
      <dgm:prSet presAssocID="{A80CD8C6-E4B7-4212-A846-9AEBD907FFDE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5C6C6A-E5E5-47A2-9D02-58ADAF2598D1}" type="pres">
      <dgm:prSet presAssocID="{2555027B-8E43-4938-B8D6-5BB00611CF23}" presName="spacing" presStyleCnt="0"/>
      <dgm:spPr/>
    </dgm:pt>
    <dgm:pt modelId="{70FFAEFB-308F-4EBD-AB2A-B494B74832B8}" type="pres">
      <dgm:prSet presAssocID="{5CA0709B-A1CE-4965-92F0-9412FA2AA661}" presName="composite" presStyleCnt="0"/>
      <dgm:spPr/>
    </dgm:pt>
    <dgm:pt modelId="{4344F34D-BCA8-496F-8E99-9CE26D1DDF14}" type="pres">
      <dgm:prSet presAssocID="{5CA0709B-A1CE-4965-92F0-9412FA2AA661}" presName="imgShp" presStyleLbl="fgImgPlace1" presStyleIdx="2" presStyleCnt="3" custFlipVert="1" custFlipHor="1" custScaleX="3569" custScaleY="3569" custLinFactNeighborX="3100" custLinFactNeighborY="-119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B0FFB2CA-6F1B-4BDA-BF05-B57BA7C686BA}" type="pres">
      <dgm:prSet presAssocID="{5CA0709B-A1CE-4965-92F0-9412FA2AA661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ED32EBE-0684-4E83-BE5C-EE3A90557D40}" type="presOf" srcId="{A80CD8C6-E4B7-4212-A846-9AEBD907FFDE}" destId="{DEAB286C-03C2-4AFC-94D5-62F878FFEFB8}" srcOrd="0" destOrd="0" presId="urn:microsoft.com/office/officeart/2005/8/layout/vList3#1"/>
    <dgm:cxn modelId="{0E375ADF-E1BA-48A1-9C74-DA74A6FE5BF1}" type="presOf" srcId="{57DB22AF-C84B-489B-92C5-8BE5361A6E44}" destId="{8F369052-02B2-4585-85C1-3EDADB3D898E}" srcOrd="0" destOrd="0" presId="urn:microsoft.com/office/officeart/2005/8/layout/vList3#1"/>
    <dgm:cxn modelId="{1EB1F2D9-C10F-4E34-8EC1-8776DCBBCC77}" srcId="{57DB22AF-C84B-489B-92C5-8BE5361A6E44}" destId="{5CA0709B-A1CE-4965-92F0-9412FA2AA661}" srcOrd="2" destOrd="0" parTransId="{2EB02C8E-CE2D-4A84-A6CD-F7FB167DE4C4}" sibTransId="{B275A1F6-BF44-4266-9656-64882E205C25}"/>
    <dgm:cxn modelId="{CEBC6AC0-5CC9-4F61-B206-F8566D0CF46C}" srcId="{57DB22AF-C84B-489B-92C5-8BE5361A6E44}" destId="{F1F52D19-EADA-4296-A401-42911D285395}" srcOrd="0" destOrd="0" parTransId="{B46EC68C-925F-4A0F-B787-3716823D3A35}" sibTransId="{B53ED26B-3605-4389-9918-48F54BE4E98A}"/>
    <dgm:cxn modelId="{4BC88DCE-DD78-44C0-85DF-A687A9BC1053}" srcId="{57DB22AF-C84B-489B-92C5-8BE5361A6E44}" destId="{A80CD8C6-E4B7-4212-A846-9AEBD907FFDE}" srcOrd="1" destOrd="0" parTransId="{EA5577F2-7847-487F-8232-E23D66AA806F}" sibTransId="{2555027B-8E43-4938-B8D6-5BB00611CF23}"/>
    <dgm:cxn modelId="{2B646659-B301-4E71-B3C0-6CC5F4AFB141}" type="presOf" srcId="{5CA0709B-A1CE-4965-92F0-9412FA2AA661}" destId="{B0FFB2CA-6F1B-4BDA-BF05-B57BA7C686BA}" srcOrd="0" destOrd="0" presId="urn:microsoft.com/office/officeart/2005/8/layout/vList3#1"/>
    <dgm:cxn modelId="{628D0239-233B-4391-A7DE-9EF7AA64258F}" type="presOf" srcId="{F1F52D19-EADA-4296-A401-42911D285395}" destId="{88FA52AB-2140-4EDA-9424-81E7C4E46B87}" srcOrd="0" destOrd="0" presId="urn:microsoft.com/office/officeart/2005/8/layout/vList3#1"/>
    <dgm:cxn modelId="{B42A2FA5-AFE8-4488-AE99-CC3808E7EC8D}" type="presParOf" srcId="{8F369052-02B2-4585-85C1-3EDADB3D898E}" destId="{3B09CCB5-C4F4-49A8-AC90-213A2A53FA69}" srcOrd="0" destOrd="0" presId="urn:microsoft.com/office/officeart/2005/8/layout/vList3#1"/>
    <dgm:cxn modelId="{A1B6904A-3E93-4CCA-B2B8-9087C46835B5}" type="presParOf" srcId="{3B09CCB5-C4F4-49A8-AC90-213A2A53FA69}" destId="{EFF7307B-399D-4D7C-BE92-AA2D11DF6BA2}" srcOrd="0" destOrd="0" presId="urn:microsoft.com/office/officeart/2005/8/layout/vList3#1"/>
    <dgm:cxn modelId="{DE8807EF-3D1F-41A1-926D-1291EEAEC67E}" type="presParOf" srcId="{3B09CCB5-C4F4-49A8-AC90-213A2A53FA69}" destId="{88FA52AB-2140-4EDA-9424-81E7C4E46B87}" srcOrd="1" destOrd="0" presId="urn:microsoft.com/office/officeart/2005/8/layout/vList3#1"/>
    <dgm:cxn modelId="{606277C1-8857-42E6-B5F7-FBA8030C3E73}" type="presParOf" srcId="{8F369052-02B2-4585-85C1-3EDADB3D898E}" destId="{3020849F-BD0A-4BEA-BE12-FBA8C73485FF}" srcOrd="1" destOrd="0" presId="urn:microsoft.com/office/officeart/2005/8/layout/vList3#1"/>
    <dgm:cxn modelId="{0055D6EA-B3BE-4031-8CC1-56FDBF90D0AE}" type="presParOf" srcId="{8F369052-02B2-4585-85C1-3EDADB3D898E}" destId="{83179AC8-9835-491C-852F-14551D66E831}" srcOrd="2" destOrd="0" presId="urn:microsoft.com/office/officeart/2005/8/layout/vList3#1"/>
    <dgm:cxn modelId="{94FF9B6C-F94D-4667-9C0A-1FD5D93FC76D}" type="presParOf" srcId="{83179AC8-9835-491C-852F-14551D66E831}" destId="{0BB62167-AE49-4494-BDD1-6528113820B7}" srcOrd="0" destOrd="0" presId="urn:microsoft.com/office/officeart/2005/8/layout/vList3#1"/>
    <dgm:cxn modelId="{5A840327-36F8-48FA-9541-3DF1731702A4}" type="presParOf" srcId="{83179AC8-9835-491C-852F-14551D66E831}" destId="{DEAB286C-03C2-4AFC-94D5-62F878FFEFB8}" srcOrd="1" destOrd="0" presId="urn:microsoft.com/office/officeart/2005/8/layout/vList3#1"/>
    <dgm:cxn modelId="{29271A22-F30A-4E6F-9F3B-4FD8CFD6121A}" type="presParOf" srcId="{8F369052-02B2-4585-85C1-3EDADB3D898E}" destId="{465C6C6A-E5E5-47A2-9D02-58ADAF2598D1}" srcOrd="3" destOrd="0" presId="urn:microsoft.com/office/officeart/2005/8/layout/vList3#1"/>
    <dgm:cxn modelId="{65391614-129D-459D-9317-39E88C0447D7}" type="presParOf" srcId="{8F369052-02B2-4585-85C1-3EDADB3D898E}" destId="{70FFAEFB-308F-4EBD-AB2A-B494B74832B8}" srcOrd="4" destOrd="0" presId="urn:microsoft.com/office/officeart/2005/8/layout/vList3#1"/>
    <dgm:cxn modelId="{F8E7B90F-4824-4AA0-96B6-F0C0CD04FA5E}" type="presParOf" srcId="{70FFAEFB-308F-4EBD-AB2A-B494B74832B8}" destId="{4344F34D-BCA8-496F-8E99-9CE26D1DDF14}" srcOrd="0" destOrd="0" presId="urn:microsoft.com/office/officeart/2005/8/layout/vList3#1"/>
    <dgm:cxn modelId="{F2BF102C-65FE-4CD0-8F2A-C5B9870D3713}" type="presParOf" srcId="{70FFAEFB-308F-4EBD-AB2A-B494B74832B8}" destId="{B0FFB2CA-6F1B-4BDA-BF05-B57BA7C686BA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9642D79-391C-4A08-B21F-6CDC1F74EDED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5167C4E-F57C-4407-A11A-609F007915C1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Ребенок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842D05-C407-4896-8EFD-BE92B0F1B563}" type="parTrans" cxnId="{D1413396-B739-4834-BFF9-C391C06546CF}">
      <dgm:prSet/>
      <dgm:spPr/>
      <dgm:t>
        <a:bodyPr/>
        <a:lstStyle/>
        <a:p>
          <a:endParaRPr lang="ru-RU"/>
        </a:p>
      </dgm:t>
    </dgm:pt>
    <dgm:pt modelId="{70B99510-8BA5-4FA4-B76D-3334E8381550}" type="sibTrans" cxnId="{D1413396-B739-4834-BFF9-C391C06546CF}">
      <dgm:prSet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3807285D-25FB-4DB6-BB9F-846B22305419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24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Воспита-тели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57E9E7-DFAE-46A3-A88B-08FE25EF5977}" type="parTrans" cxnId="{8B0AB642-6259-4F1D-B21B-68EBDB6EE186}">
      <dgm:prSet/>
      <dgm:spPr/>
      <dgm:t>
        <a:bodyPr/>
        <a:lstStyle/>
        <a:p>
          <a:endParaRPr lang="ru-RU"/>
        </a:p>
      </dgm:t>
    </dgm:pt>
    <dgm:pt modelId="{F9FDA0A1-1022-4CE9-9A53-A37FE71AFCC3}" type="sibTrans" cxnId="{8B0AB642-6259-4F1D-B21B-68EBDB6EE186}">
      <dgm:prSet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397540CF-A48D-4D17-8A9D-985BA169CD45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Мамы, папы, дедушки, бабушки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9476F7-3779-4C76-8A86-59411ABB7DF5}" type="parTrans" cxnId="{6859AF95-8C8F-479A-AD60-E1DEF97F6B8C}">
      <dgm:prSet/>
      <dgm:spPr/>
      <dgm:t>
        <a:bodyPr/>
        <a:lstStyle/>
        <a:p>
          <a:endParaRPr lang="ru-RU"/>
        </a:p>
      </dgm:t>
    </dgm:pt>
    <dgm:pt modelId="{84566105-E2F0-41A4-B8F1-D0E4D90C0FEE}" type="sibTrans" cxnId="{6859AF95-8C8F-479A-AD60-E1DEF97F6B8C}">
      <dgm:prSet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FE90527C-5332-4E1A-8D39-FF10316CD058}" type="pres">
      <dgm:prSet presAssocID="{B9642D79-391C-4A08-B21F-6CDC1F74EDE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3136D3-9F8E-4248-AC53-030A8B1EE390}" type="pres">
      <dgm:prSet presAssocID="{D5167C4E-F57C-4407-A11A-609F007915C1}" presName="node" presStyleLbl="node1" presStyleIdx="0" presStyleCnt="3" custRadScaleRad="105550" custRadScaleInc="-170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811D54-FFC5-4DE0-992B-22A6E239468D}" type="pres">
      <dgm:prSet presAssocID="{70B99510-8BA5-4FA4-B76D-3334E8381550}" presName="sibTrans" presStyleLbl="sibTrans2D1" presStyleIdx="0" presStyleCnt="3" custFlipVert="1" custFlipHor="1" custScaleX="66029" custScaleY="18775" custLinFactNeighborX="95384" custLinFactNeighborY="-17417"/>
      <dgm:spPr/>
      <dgm:t>
        <a:bodyPr/>
        <a:lstStyle/>
        <a:p>
          <a:endParaRPr lang="ru-RU"/>
        </a:p>
      </dgm:t>
    </dgm:pt>
    <dgm:pt modelId="{51D44309-CB0B-4BFA-9D3D-34F0FBDE78E7}" type="pres">
      <dgm:prSet presAssocID="{70B99510-8BA5-4FA4-B76D-3334E8381550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CE01E268-16D6-413B-B24E-F26DB9E1962F}" type="pres">
      <dgm:prSet presAssocID="{3807285D-25FB-4DB6-BB9F-846B22305419}" presName="node" presStyleLbl="node1" presStyleIdx="1" presStyleCnt="3" custScaleX="109847" custScaleY="1076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2BB97D-A77D-4B66-AA15-94AF65C3D446}" type="pres">
      <dgm:prSet presAssocID="{F9FDA0A1-1022-4CE9-9A53-A37FE71AFCC3}" presName="sibTrans" presStyleLbl="sibTrans2D1" presStyleIdx="1" presStyleCnt="3" custScaleX="25827" custScaleY="8169"/>
      <dgm:spPr/>
      <dgm:t>
        <a:bodyPr/>
        <a:lstStyle/>
        <a:p>
          <a:endParaRPr lang="ru-RU"/>
        </a:p>
      </dgm:t>
    </dgm:pt>
    <dgm:pt modelId="{90CE6520-6ECE-4C58-8182-0EC713D9E626}" type="pres">
      <dgm:prSet presAssocID="{F9FDA0A1-1022-4CE9-9A53-A37FE71AFCC3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0EAF0FE8-F486-401C-B442-89AE71D1640C}" type="pres">
      <dgm:prSet presAssocID="{397540CF-A48D-4D17-8A9D-985BA169CD45}" presName="node" presStyleLbl="node1" presStyleIdx="2" presStyleCnt="3" custRadScaleRad="130287" custRadScaleInc="89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BE27C9-F8FD-4A01-8D88-E7CE9057D033}" type="pres">
      <dgm:prSet presAssocID="{84566105-E2F0-41A4-B8F1-D0E4D90C0FEE}" presName="sibTrans" presStyleLbl="sibTrans2D1" presStyleIdx="2" presStyleCnt="3" custFlipHor="1" custScaleX="20300" custScaleY="11394" custLinFactNeighborX="-84167" custLinFactNeighborY="-23927"/>
      <dgm:spPr/>
      <dgm:t>
        <a:bodyPr/>
        <a:lstStyle/>
        <a:p>
          <a:endParaRPr lang="ru-RU"/>
        </a:p>
      </dgm:t>
    </dgm:pt>
    <dgm:pt modelId="{81D6AA3F-58FC-407C-8692-D56C3F6E4EB2}" type="pres">
      <dgm:prSet presAssocID="{84566105-E2F0-41A4-B8F1-D0E4D90C0FEE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ADA2AB33-B0C8-4E3F-9B5F-54627215773E}" type="presOf" srcId="{B9642D79-391C-4A08-B21F-6CDC1F74EDED}" destId="{FE90527C-5332-4E1A-8D39-FF10316CD058}" srcOrd="0" destOrd="0" presId="urn:microsoft.com/office/officeart/2005/8/layout/cycle2"/>
    <dgm:cxn modelId="{2E81C1EE-A8F9-4E83-BE3D-9EA7AEB650B4}" type="presOf" srcId="{84566105-E2F0-41A4-B8F1-D0E4D90C0FEE}" destId="{8ABE27C9-F8FD-4A01-8D88-E7CE9057D033}" srcOrd="0" destOrd="0" presId="urn:microsoft.com/office/officeart/2005/8/layout/cycle2"/>
    <dgm:cxn modelId="{182E1F5B-CE9D-4041-A85F-10615E6433DF}" type="presOf" srcId="{84566105-E2F0-41A4-B8F1-D0E4D90C0FEE}" destId="{81D6AA3F-58FC-407C-8692-D56C3F6E4EB2}" srcOrd="1" destOrd="0" presId="urn:microsoft.com/office/officeart/2005/8/layout/cycle2"/>
    <dgm:cxn modelId="{6859AF95-8C8F-479A-AD60-E1DEF97F6B8C}" srcId="{B9642D79-391C-4A08-B21F-6CDC1F74EDED}" destId="{397540CF-A48D-4D17-8A9D-985BA169CD45}" srcOrd="2" destOrd="0" parTransId="{249476F7-3779-4C76-8A86-59411ABB7DF5}" sibTransId="{84566105-E2F0-41A4-B8F1-D0E4D90C0FEE}"/>
    <dgm:cxn modelId="{79DB5DC4-2D34-4511-85B7-33FA534D7402}" type="presOf" srcId="{F9FDA0A1-1022-4CE9-9A53-A37FE71AFCC3}" destId="{90CE6520-6ECE-4C58-8182-0EC713D9E626}" srcOrd="1" destOrd="0" presId="urn:microsoft.com/office/officeart/2005/8/layout/cycle2"/>
    <dgm:cxn modelId="{B0D9BC4F-21BE-470A-971C-14E36C726CE3}" type="presOf" srcId="{D5167C4E-F57C-4407-A11A-609F007915C1}" destId="{B33136D3-9F8E-4248-AC53-030A8B1EE390}" srcOrd="0" destOrd="0" presId="urn:microsoft.com/office/officeart/2005/8/layout/cycle2"/>
    <dgm:cxn modelId="{248A3EEB-9745-425D-8922-5DBFDAD4B7FD}" type="presOf" srcId="{3807285D-25FB-4DB6-BB9F-846B22305419}" destId="{CE01E268-16D6-413B-B24E-F26DB9E1962F}" srcOrd="0" destOrd="0" presId="urn:microsoft.com/office/officeart/2005/8/layout/cycle2"/>
    <dgm:cxn modelId="{8B0AB642-6259-4F1D-B21B-68EBDB6EE186}" srcId="{B9642D79-391C-4A08-B21F-6CDC1F74EDED}" destId="{3807285D-25FB-4DB6-BB9F-846B22305419}" srcOrd="1" destOrd="0" parTransId="{F357E9E7-DFAE-46A3-A88B-08FE25EF5977}" sibTransId="{F9FDA0A1-1022-4CE9-9A53-A37FE71AFCC3}"/>
    <dgm:cxn modelId="{C193B882-3B0A-4048-B459-416EEE5846C8}" type="presOf" srcId="{397540CF-A48D-4D17-8A9D-985BA169CD45}" destId="{0EAF0FE8-F486-401C-B442-89AE71D1640C}" srcOrd="0" destOrd="0" presId="urn:microsoft.com/office/officeart/2005/8/layout/cycle2"/>
    <dgm:cxn modelId="{823CF6DD-7B5D-4FB5-A758-FD6E0FAF62B6}" type="presOf" srcId="{70B99510-8BA5-4FA4-B76D-3334E8381550}" destId="{21811D54-FFC5-4DE0-992B-22A6E239468D}" srcOrd="0" destOrd="0" presId="urn:microsoft.com/office/officeart/2005/8/layout/cycle2"/>
    <dgm:cxn modelId="{0D8C77BF-BAD9-493D-800A-99FA68F4864D}" type="presOf" srcId="{70B99510-8BA5-4FA4-B76D-3334E8381550}" destId="{51D44309-CB0B-4BFA-9D3D-34F0FBDE78E7}" srcOrd="1" destOrd="0" presId="urn:microsoft.com/office/officeart/2005/8/layout/cycle2"/>
    <dgm:cxn modelId="{73831FF4-8B71-4B7B-A571-B70C61311FED}" type="presOf" srcId="{F9FDA0A1-1022-4CE9-9A53-A37FE71AFCC3}" destId="{9A2BB97D-A77D-4B66-AA15-94AF65C3D446}" srcOrd="0" destOrd="0" presId="urn:microsoft.com/office/officeart/2005/8/layout/cycle2"/>
    <dgm:cxn modelId="{D1413396-B739-4834-BFF9-C391C06546CF}" srcId="{B9642D79-391C-4A08-B21F-6CDC1F74EDED}" destId="{D5167C4E-F57C-4407-A11A-609F007915C1}" srcOrd="0" destOrd="0" parTransId="{EC842D05-C407-4896-8EFD-BE92B0F1B563}" sibTransId="{70B99510-8BA5-4FA4-B76D-3334E8381550}"/>
    <dgm:cxn modelId="{063B94EF-1D4F-4AC2-912D-E3BC86AC78AB}" type="presParOf" srcId="{FE90527C-5332-4E1A-8D39-FF10316CD058}" destId="{B33136D3-9F8E-4248-AC53-030A8B1EE390}" srcOrd="0" destOrd="0" presId="urn:microsoft.com/office/officeart/2005/8/layout/cycle2"/>
    <dgm:cxn modelId="{322B9AA0-1E6D-438B-8043-D18C9B6F552D}" type="presParOf" srcId="{FE90527C-5332-4E1A-8D39-FF10316CD058}" destId="{21811D54-FFC5-4DE0-992B-22A6E239468D}" srcOrd="1" destOrd="0" presId="urn:microsoft.com/office/officeart/2005/8/layout/cycle2"/>
    <dgm:cxn modelId="{9837D0F1-6046-440C-96D4-761E18696A64}" type="presParOf" srcId="{21811D54-FFC5-4DE0-992B-22A6E239468D}" destId="{51D44309-CB0B-4BFA-9D3D-34F0FBDE78E7}" srcOrd="0" destOrd="0" presId="urn:microsoft.com/office/officeart/2005/8/layout/cycle2"/>
    <dgm:cxn modelId="{A25A1099-92E0-49C6-AD73-AD5EF3B6F24B}" type="presParOf" srcId="{FE90527C-5332-4E1A-8D39-FF10316CD058}" destId="{CE01E268-16D6-413B-B24E-F26DB9E1962F}" srcOrd="2" destOrd="0" presId="urn:microsoft.com/office/officeart/2005/8/layout/cycle2"/>
    <dgm:cxn modelId="{51A79C53-1FAD-45B8-A54E-4A21B7D612C1}" type="presParOf" srcId="{FE90527C-5332-4E1A-8D39-FF10316CD058}" destId="{9A2BB97D-A77D-4B66-AA15-94AF65C3D446}" srcOrd="3" destOrd="0" presId="urn:microsoft.com/office/officeart/2005/8/layout/cycle2"/>
    <dgm:cxn modelId="{28C48E91-5B7E-47DB-AE5F-620C23776DE0}" type="presParOf" srcId="{9A2BB97D-A77D-4B66-AA15-94AF65C3D446}" destId="{90CE6520-6ECE-4C58-8182-0EC713D9E626}" srcOrd="0" destOrd="0" presId="urn:microsoft.com/office/officeart/2005/8/layout/cycle2"/>
    <dgm:cxn modelId="{D840DF1E-C13C-4B0C-AE85-66827C9E99B2}" type="presParOf" srcId="{FE90527C-5332-4E1A-8D39-FF10316CD058}" destId="{0EAF0FE8-F486-401C-B442-89AE71D1640C}" srcOrd="4" destOrd="0" presId="urn:microsoft.com/office/officeart/2005/8/layout/cycle2"/>
    <dgm:cxn modelId="{3F27242F-F4AC-4FBC-AC4A-767774896C7D}" type="presParOf" srcId="{FE90527C-5332-4E1A-8D39-FF10316CD058}" destId="{8ABE27C9-F8FD-4A01-8D88-E7CE9057D033}" srcOrd="5" destOrd="0" presId="urn:microsoft.com/office/officeart/2005/8/layout/cycle2"/>
    <dgm:cxn modelId="{A01C3657-4219-48C3-A3EE-289181666183}" type="presParOf" srcId="{8ABE27C9-F8FD-4A01-8D88-E7CE9057D033}" destId="{81D6AA3F-58FC-407C-8692-D56C3F6E4EB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C70A005-797C-42D3-830E-043AAB9A3845}">
      <dsp:nvSpPr>
        <dsp:cNvPr id="0" name=""/>
        <dsp:cNvSpPr/>
      </dsp:nvSpPr>
      <dsp:spPr>
        <a:xfrm rot="5400000">
          <a:off x="-222429" y="225592"/>
          <a:ext cx="1482862" cy="1038004"/>
        </a:xfrm>
        <a:prstGeom prst="chevron">
          <a:avLst/>
        </a:prstGeom>
        <a:solidFill>
          <a:srgbClr val="002060"/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1.</a:t>
          </a:r>
          <a:endParaRPr lang="ru-RU" sz="2900" kern="1200" dirty="0"/>
        </a:p>
      </dsp:txBody>
      <dsp:txXfrm rot="5400000">
        <a:off x="-222429" y="225592"/>
        <a:ext cx="1482862" cy="1038004"/>
      </dsp:txXfrm>
    </dsp:sp>
    <dsp:sp modelId="{268AD1B1-D3C8-4617-AFEA-BD492135A6E4}">
      <dsp:nvSpPr>
        <dsp:cNvPr id="0" name=""/>
        <dsp:cNvSpPr/>
      </dsp:nvSpPr>
      <dsp:spPr>
        <a:xfrm rot="5400000">
          <a:off x="3085071" y="-2043904"/>
          <a:ext cx="963860" cy="50579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effectLst/>
              <a:latin typeface="Times New Roman"/>
              <a:ea typeface="Times New Roman"/>
            </a:rPr>
            <a:t>активная позиция родителей, партнерство с педагогами;</a:t>
          </a:r>
          <a:endParaRPr lang="ru-RU" sz="2400" kern="1200" dirty="0"/>
        </a:p>
      </dsp:txBody>
      <dsp:txXfrm rot="5400000">
        <a:off x="3085071" y="-2043904"/>
        <a:ext cx="963860" cy="5057995"/>
      </dsp:txXfrm>
    </dsp:sp>
    <dsp:sp modelId="{C9B49B78-E606-4904-8544-63F9E3E7B981}">
      <dsp:nvSpPr>
        <dsp:cNvPr id="0" name=""/>
        <dsp:cNvSpPr/>
      </dsp:nvSpPr>
      <dsp:spPr>
        <a:xfrm rot="5400000">
          <a:off x="-222429" y="1512997"/>
          <a:ext cx="1482862" cy="1038004"/>
        </a:xfrm>
        <a:prstGeom prst="chevron">
          <a:avLst/>
        </a:prstGeom>
        <a:solidFill>
          <a:srgbClr val="7030A0"/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2.</a:t>
          </a:r>
          <a:endParaRPr lang="ru-RU" sz="2900" kern="1200" dirty="0"/>
        </a:p>
      </dsp:txBody>
      <dsp:txXfrm rot="5400000">
        <a:off x="-222429" y="1512997"/>
        <a:ext cx="1482862" cy="1038004"/>
      </dsp:txXfrm>
    </dsp:sp>
    <dsp:sp modelId="{E71B3F58-B971-4D4A-9EF6-7939E35B7E17}">
      <dsp:nvSpPr>
        <dsp:cNvPr id="0" name=""/>
        <dsp:cNvSpPr/>
      </dsp:nvSpPr>
      <dsp:spPr>
        <a:xfrm rot="5400000">
          <a:off x="3085071" y="-756498"/>
          <a:ext cx="963860" cy="50579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effectLst/>
              <a:latin typeface="Times New Roman"/>
              <a:ea typeface="Times New Roman"/>
            </a:rPr>
            <a:t>инициативность в процессе сотрудничества и побуждения к действиям; </a:t>
          </a:r>
          <a:endParaRPr lang="ru-RU" sz="2400" kern="1200" dirty="0"/>
        </a:p>
      </dsp:txBody>
      <dsp:txXfrm rot="5400000">
        <a:off x="3085071" y="-756498"/>
        <a:ext cx="963860" cy="5057995"/>
      </dsp:txXfrm>
    </dsp:sp>
    <dsp:sp modelId="{5AA16E0F-8AF7-4451-ABBF-457435C8554E}">
      <dsp:nvSpPr>
        <dsp:cNvPr id="0" name=""/>
        <dsp:cNvSpPr/>
      </dsp:nvSpPr>
      <dsp:spPr>
        <a:xfrm rot="5400000">
          <a:off x="-222429" y="2800403"/>
          <a:ext cx="1482862" cy="1038004"/>
        </a:xfrm>
        <a:prstGeom prst="chevron">
          <a:avLst/>
        </a:prstGeom>
        <a:solidFill>
          <a:schemeClr val="accent1">
            <a:lumMod val="5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3.</a:t>
          </a:r>
          <a:endParaRPr lang="ru-RU" sz="2900" kern="1200" dirty="0"/>
        </a:p>
      </dsp:txBody>
      <dsp:txXfrm rot="5400000">
        <a:off x="-222429" y="2800403"/>
        <a:ext cx="1482862" cy="1038004"/>
      </dsp:txXfrm>
    </dsp:sp>
    <dsp:sp modelId="{98D43531-71AE-479C-B7C0-8873ABF6745B}">
      <dsp:nvSpPr>
        <dsp:cNvPr id="0" name=""/>
        <dsp:cNvSpPr/>
      </dsp:nvSpPr>
      <dsp:spPr>
        <a:xfrm rot="5400000">
          <a:off x="3085071" y="530906"/>
          <a:ext cx="963860" cy="50579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effectLst/>
              <a:latin typeface="Times New Roman"/>
              <a:ea typeface="Times New Roman"/>
            </a:rPr>
            <a:t>применение в семейной среде.</a:t>
          </a:r>
          <a:endParaRPr lang="ru-RU" sz="2400" kern="1200" dirty="0"/>
        </a:p>
      </dsp:txBody>
      <dsp:txXfrm rot="5400000">
        <a:off x="3085071" y="530906"/>
        <a:ext cx="963860" cy="505799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8FA52AB-2140-4EDA-9424-81E7C4E46B87}">
      <dsp:nvSpPr>
        <dsp:cNvPr id="0" name=""/>
        <dsp:cNvSpPr/>
      </dsp:nvSpPr>
      <dsp:spPr>
        <a:xfrm rot="10800000">
          <a:off x="1101799" y="115"/>
          <a:ext cx="5213224" cy="1281140"/>
        </a:xfrm>
        <a:prstGeom prst="homePlate">
          <a:avLst/>
        </a:prstGeom>
        <a:solidFill>
          <a:schemeClr val="accent6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4947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Работа с коллективом ДОУ по вопросам взаимодействия с родителями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101799" y="115"/>
        <a:ext cx="5213224" cy="1281140"/>
      </dsp:txXfrm>
    </dsp:sp>
    <dsp:sp modelId="{EFF7307B-399D-4D7C-BE92-AA2D11DF6BA2}">
      <dsp:nvSpPr>
        <dsp:cNvPr id="0" name=""/>
        <dsp:cNvSpPr/>
      </dsp:nvSpPr>
      <dsp:spPr>
        <a:xfrm flipV="1">
          <a:off x="1283397" y="616427"/>
          <a:ext cx="45723" cy="45723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AB286C-03C2-4AFC-94D5-62F878FFEFB8}">
      <dsp:nvSpPr>
        <dsp:cNvPr id="0" name=""/>
        <dsp:cNvSpPr/>
      </dsp:nvSpPr>
      <dsp:spPr>
        <a:xfrm rot="10800000">
          <a:off x="1263255" y="1663685"/>
          <a:ext cx="4932187" cy="1281140"/>
        </a:xfrm>
        <a:prstGeom prst="homePlate">
          <a:avLst/>
        </a:prstGeom>
        <a:solidFill>
          <a:srgbClr val="00206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4947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педагогической культуры родителей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263255" y="1663685"/>
        <a:ext cx="4932187" cy="1281140"/>
      </dsp:txXfrm>
    </dsp:sp>
    <dsp:sp modelId="{0BB62167-AE49-4494-BDD1-6528113820B7}">
      <dsp:nvSpPr>
        <dsp:cNvPr id="0" name=""/>
        <dsp:cNvSpPr/>
      </dsp:nvSpPr>
      <dsp:spPr>
        <a:xfrm>
          <a:off x="1221380" y="2281394"/>
          <a:ext cx="83748" cy="45723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FFB2CA-6F1B-4BDA-BF05-B57BA7C686BA}">
      <dsp:nvSpPr>
        <dsp:cNvPr id="0" name=""/>
        <dsp:cNvSpPr/>
      </dsp:nvSpPr>
      <dsp:spPr>
        <a:xfrm rot="10800000">
          <a:off x="1253748" y="3327256"/>
          <a:ext cx="4932187" cy="1281140"/>
        </a:xfrm>
        <a:prstGeom prst="homePlate">
          <a:avLst/>
        </a:prstGeom>
        <a:solidFill>
          <a:srgbClr val="7030A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4947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Вовлечение родителей в деятельность ДОУ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253748" y="3327256"/>
        <a:ext cx="4932187" cy="1281140"/>
      </dsp:txXfrm>
    </dsp:sp>
    <dsp:sp modelId="{4344F34D-BCA8-496F-8E99-9CE26D1DDF14}">
      <dsp:nvSpPr>
        <dsp:cNvPr id="0" name=""/>
        <dsp:cNvSpPr/>
      </dsp:nvSpPr>
      <dsp:spPr>
        <a:xfrm flipH="1" flipV="1">
          <a:off x="1270602" y="3929667"/>
          <a:ext cx="45723" cy="45723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33136D3-9F8E-4248-AC53-030A8B1EE390}">
      <dsp:nvSpPr>
        <dsp:cNvPr id="0" name=""/>
        <dsp:cNvSpPr/>
      </dsp:nvSpPr>
      <dsp:spPr>
        <a:xfrm>
          <a:off x="1799028" y="-34307"/>
          <a:ext cx="1834330" cy="1834330"/>
        </a:xfrm>
        <a:prstGeom prst="ellipse">
          <a:avLst/>
        </a:prstGeom>
        <a:solidFill>
          <a:srgbClr val="7030A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Ребенок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99028" y="-34307"/>
        <a:ext cx="1834330" cy="1834330"/>
      </dsp:txXfrm>
    </dsp:sp>
    <dsp:sp modelId="{21811D54-FFC5-4DE0-992B-22A6E239468D}">
      <dsp:nvSpPr>
        <dsp:cNvPr id="0" name=""/>
        <dsp:cNvSpPr/>
      </dsp:nvSpPr>
      <dsp:spPr>
        <a:xfrm rot="3295078" flipH="1" flipV="1">
          <a:off x="3853140" y="1864671"/>
          <a:ext cx="350238" cy="1162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3295078" flipH="1" flipV="1">
        <a:off x="3853140" y="1864671"/>
        <a:ext cx="350238" cy="116233"/>
      </dsp:txXfrm>
    </dsp:sp>
    <dsp:sp modelId="{CE01E268-16D6-413B-B24E-F26DB9E1962F}">
      <dsp:nvSpPr>
        <dsp:cNvPr id="0" name=""/>
        <dsp:cNvSpPr/>
      </dsp:nvSpPr>
      <dsp:spPr>
        <a:xfrm>
          <a:off x="3382397" y="2278242"/>
          <a:ext cx="2014956" cy="1975224"/>
        </a:xfrm>
        <a:prstGeom prst="ellipse">
          <a:avLst/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Воспита-тели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82397" y="2278242"/>
        <a:ext cx="2014956" cy="1975224"/>
      </dsp:txXfrm>
    </dsp:sp>
    <dsp:sp modelId="{9A2BB97D-A77D-4B66-AA15-94AF65C3D446}">
      <dsp:nvSpPr>
        <dsp:cNvPr id="0" name=""/>
        <dsp:cNvSpPr/>
      </dsp:nvSpPr>
      <dsp:spPr>
        <a:xfrm rot="10761855">
          <a:off x="2645030" y="3258917"/>
          <a:ext cx="182399" cy="505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761855">
        <a:off x="2645030" y="3258917"/>
        <a:ext cx="182399" cy="50573"/>
      </dsp:txXfrm>
    </dsp:sp>
    <dsp:sp modelId="{0EAF0FE8-F486-401C-B442-89AE71D1640C}">
      <dsp:nvSpPr>
        <dsp:cNvPr id="0" name=""/>
        <dsp:cNvSpPr/>
      </dsp:nvSpPr>
      <dsp:spPr>
        <a:xfrm>
          <a:off x="215750" y="2384829"/>
          <a:ext cx="1834330" cy="1834330"/>
        </a:xfrm>
        <a:prstGeom prst="ellipse">
          <a:avLst/>
        </a:prstGeom>
        <a:solidFill>
          <a:schemeClr val="accent1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Мамы, папы, дедушки, бабушки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5750" y="2384829"/>
        <a:ext cx="1834330" cy="1834330"/>
      </dsp:txXfrm>
    </dsp:sp>
    <dsp:sp modelId="{8ABE27C9-F8FD-4A01-8D88-E7CE9057D033}">
      <dsp:nvSpPr>
        <dsp:cNvPr id="0" name=""/>
        <dsp:cNvSpPr/>
      </dsp:nvSpPr>
      <dsp:spPr>
        <a:xfrm rot="3407762" flipH="1">
          <a:off x="1387569" y="1922292"/>
          <a:ext cx="113707" cy="705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3407762" flipH="1">
        <a:off x="1387569" y="1922292"/>
        <a:ext cx="113707" cy="705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D98124-2C00-4218-A748-1031B5F675DC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C952C8-33C4-4CA3-85F4-AFCAF94211E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952C8-33C4-4CA3-85F4-AFCAF94211E5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1FE7C-4E09-44CA-B670-554E094D23A5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605F6-280E-47FB-9439-D87C3BF3C4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1FE7C-4E09-44CA-B670-554E094D23A5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605F6-280E-47FB-9439-D87C3BF3C4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1FE7C-4E09-44CA-B670-554E094D23A5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605F6-280E-47FB-9439-D87C3BF3C45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1FE7C-4E09-44CA-B670-554E094D23A5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605F6-280E-47FB-9439-D87C3BF3C4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1FE7C-4E09-44CA-B670-554E094D23A5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605F6-280E-47FB-9439-D87C3BF3C4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1FE7C-4E09-44CA-B670-554E094D23A5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605F6-280E-47FB-9439-D87C3BF3C4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1FE7C-4E09-44CA-B670-554E094D23A5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605F6-280E-47FB-9439-D87C3BF3C4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1FE7C-4E09-44CA-B670-554E094D23A5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605F6-280E-47FB-9439-D87C3BF3C4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1FE7C-4E09-44CA-B670-554E094D23A5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605F6-280E-47FB-9439-D87C3BF3C4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1FE7C-4E09-44CA-B670-554E094D23A5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605F6-280E-47FB-9439-D87C3BF3C4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1FE7C-4E09-44CA-B670-554E094D23A5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605F6-280E-47FB-9439-D87C3BF3C4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1B1FE7C-4E09-44CA-B670-554E094D23A5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0A605F6-280E-47FB-9439-D87C3BF3C4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10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2348880"/>
            <a:ext cx="7520880" cy="1564084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/>
              <a:t>Особенности организации взаимодействия ДОУ с семьями воспитанников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488" y="3933056"/>
            <a:ext cx="6400800" cy="1473200"/>
          </a:xfrm>
        </p:spPr>
        <p:txBody>
          <a:bodyPr>
            <a:normAutofit/>
          </a:bodyPr>
          <a:lstStyle/>
          <a:p>
            <a:pPr algn="l"/>
            <a:endParaRPr lang="ru-RU" sz="18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8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Подготовила старший воспитатель:</a:t>
            </a:r>
          </a:p>
          <a:p>
            <a:pPr algn="l"/>
            <a:r>
              <a:rPr lang="ru-RU" sz="1800" b="1" dirty="0" smtClean="0">
                <a:solidFill>
                  <a:schemeClr val="tx1"/>
                </a:solidFill>
                <a:latin typeface="Ariston" pitchFamily="66" charset="0"/>
              </a:rPr>
              <a:t>         </a:t>
            </a:r>
            <a:r>
              <a:rPr lang="ru-RU" sz="1800" b="1" dirty="0" smtClean="0">
                <a:solidFill>
                  <a:srgbClr val="002060"/>
                </a:solidFill>
                <a:latin typeface="Ariston" pitchFamily="66" charset="0"/>
              </a:rPr>
              <a:t>Алисова Л.В.</a:t>
            </a:r>
            <a:endParaRPr lang="ru-RU" sz="1800" b="1" dirty="0">
              <a:solidFill>
                <a:srgbClr val="002060"/>
              </a:solidFill>
              <a:latin typeface="Ariston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0455" y="476672"/>
            <a:ext cx="71166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 «Детский сад комбинированного вида «Красная шапочка» 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«Детский сад «Планета детства комбинированного вида»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63888" y="6165305"/>
            <a:ext cx="890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г.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1647456" cy="14386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307"/>
          <a:stretch/>
        </p:blipFill>
        <p:spPr bwMode="auto">
          <a:xfrm>
            <a:off x="6084681" y="4076680"/>
            <a:ext cx="2590723" cy="19900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105415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1268760"/>
            <a:ext cx="7336904" cy="3528392"/>
          </a:xfrm>
        </p:spPr>
        <p:txBody>
          <a:bodyPr>
            <a:normAutofit/>
          </a:bodyPr>
          <a:lstStyle/>
          <a:p>
            <a:pPr marL="1689100">
              <a:lnSpc>
                <a:spcPct val="100000"/>
              </a:lnSpc>
              <a:spcBef>
                <a:spcPts val="105"/>
              </a:spcBef>
            </a:pPr>
            <a:r>
              <a:rPr lang="ru-RU" sz="2400" b="1" i="1" spc="-15" dirty="0" smtClean="0">
                <a:solidFill>
                  <a:schemeClr val="tx2"/>
                </a:solidFill>
                <a:latin typeface="Times New Roman"/>
                <a:cs typeface="Times New Roman"/>
              </a:rPr>
              <a:t>Семья </a:t>
            </a:r>
            <a:r>
              <a:rPr lang="ru-RU" sz="2400" b="1" i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и </a:t>
            </a:r>
            <a:r>
              <a:rPr lang="ru-RU" sz="2400" b="1" i="1" spc="-5" dirty="0" smtClean="0">
                <a:solidFill>
                  <a:schemeClr val="tx2"/>
                </a:solidFill>
                <a:latin typeface="Times New Roman"/>
                <a:cs typeface="Times New Roman"/>
              </a:rPr>
              <a:t>детский </a:t>
            </a:r>
            <a:r>
              <a:rPr lang="ru-RU" sz="2400" b="1" i="1" spc="-30" dirty="0" smtClean="0">
                <a:solidFill>
                  <a:schemeClr val="tx2"/>
                </a:solidFill>
                <a:latin typeface="Times New Roman"/>
                <a:cs typeface="Times New Roman"/>
              </a:rPr>
              <a:t>сад</a:t>
            </a:r>
            <a:r>
              <a:rPr lang="ru-RU" sz="2400" b="1" i="1" spc="-45" dirty="0" smtClean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lang="ru-RU" sz="2400" b="1" i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–</a:t>
            </a:r>
            <a:endParaRPr lang="ru-RU" sz="2400" dirty="0" smtClean="0">
              <a:solidFill>
                <a:schemeClr val="tx2"/>
              </a:solidFill>
              <a:latin typeface="Times New Roman"/>
              <a:cs typeface="Times New Roman"/>
            </a:endParaRPr>
          </a:p>
          <a:p>
            <a:pPr marL="829310" marR="828675">
              <a:spcBef>
                <a:spcPts val="5"/>
              </a:spcBef>
            </a:pPr>
            <a:r>
              <a:rPr lang="ru-RU" sz="2400" b="1" i="1" spc="-15" dirty="0" smtClean="0">
                <a:solidFill>
                  <a:schemeClr val="tx2"/>
                </a:solidFill>
                <a:latin typeface="Times New Roman"/>
                <a:cs typeface="Times New Roman"/>
              </a:rPr>
              <a:t>два воспитательных</a:t>
            </a:r>
            <a:r>
              <a:rPr lang="ru-RU" sz="2400" b="1" i="1" spc="-65" dirty="0" smtClean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lang="ru-RU" sz="2400" b="1" i="1" spc="-15" dirty="0" smtClean="0">
                <a:solidFill>
                  <a:schemeClr val="tx2"/>
                </a:solidFill>
                <a:latin typeface="Times New Roman"/>
                <a:cs typeface="Times New Roman"/>
              </a:rPr>
              <a:t>феномена,  каждый </a:t>
            </a:r>
            <a:r>
              <a:rPr lang="ru-RU" sz="2400" b="1" i="1" spc="-5" dirty="0" smtClean="0">
                <a:solidFill>
                  <a:schemeClr val="tx2"/>
                </a:solidFill>
                <a:latin typeface="Times New Roman"/>
                <a:cs typeface="Times New Roman"/>
              </a:rPr>
              <a:t>из </a:t>
            </a:r>
            <a:r>
              <a:rPr lang="ru-RU" sz="2400" b="1" i="1" spc="-20" dirty="0" smtClean="0">
                <a:solidFill>
                  <a:schemeClr val="tx2"/>
                </a:solidFill>
                <a:latin typeface="Times New Roman"/>
                <a:cs typeface="Times New Roman"/>
              </a:rPr>
              <a:t>которых</a:t>
            </a:r>
            <a:r>
              <a:rPr lang="ru-RU" sz="2400" b="1" i="1" spc="-50" dirty="0" smtClean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lang="ru-RU" sz="2400" b="1" i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по-</a:t>
            </a:r>
            <a:r>
              <a:rPr lang="ru-RU" sz="2400" b="1" i="1" spc="-20" dirty="0" smtClean="0">
                <a:solidFill>
                  <a:schemeClr val="tx2"/>
                </a:solidFill>
                <a:latin typeface="Times New Roman"/>
                <a:cs typeface="Times New Roman"/>
              </a:rPr>
              <a:t>своему </a:t>
            </a:r>
            <a:r>
              <a:rPr lang="ru-RU" sz="2400" b="1" i="1" spc="-10" dirty="0" smtClean="0">
                <a:solidFill>
                  <a:schemeClr val="tx2"/>
                </a:solidFill>
                <a:latin typeface="Times New Roman"/>
                <a:cs typeface="Times New Roman"/>
              </a:rPr>
              <a:t>дает </a:t>
            </a:r>
            <a:r>
              <a:rPr lang="ru-RU" sz="2400" b="1" i="1" spc="-5" dirty="0" smtClean="0">
                <a:solidFill>
                  <a:schemeClr val="tx2"/>
                </a:solidFill>
                <a:latin typeface="Times New Roman"/>
                <a:cs typeface="Times New Roman"/>
              </a:rPr>
              <a:t>ребенку </a:t>
            </a:r>
            <a:r>
              <a:rPr lang="ru-RU" sz="2400" b="1" i="1" spc="-10" dirty="0" smtClean="0">
                <a:solidFill>
                  <a:schemeClr val="tx2"/>
                </a:solidFill>
                <a:latin typeface="Times New Roman"/>
                <a:cs typeface="Times New Roman"/>
              </a:rPr>
              <a:t>социальный</a:t>
            </a:r>
            <a:r>
              <a:rPr lang="ru-RU" sz="2400" b="1" i="1" spc="-80" dirty="0" smtClean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lang="ru-RU" sz="2400" b="1" i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опыт.</a:t>
            </a:r>
            <a:endParaRPr lang="ru-RU" sz="2400" dirty="0" smtClean="0">
              <a:solidFill>
                <a:schemeClr val="tx2"/>
              </a:solidFill>
              <a:latin typeface="Times New Roman"/>
              <a:cs typeface="Times New Roman"/>
            </a:endParaRPr>
          </a:p>
          <a:p>
            <a:pPr marL="12065" marR="5080"/>
            <a:r>
              <a:rPr lang="ru-RU" sz="2400" b="1" i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Но </a:t>
            </a:r>
            <a:r>
              <a:rPr lang="ru-RU" sz="2400" b="1" i="1" spc="-40" dirty="0" smtClean="0">
                <a:solidFill>
                  <a:schemeClr val="tx2"/>
                </a:solidFill>
                <a:latin typeface="Times New Roman"/>
                <a:cs typeface="Times New Roman"/>
              </a:rPr>
              <a:t>только </a:t>
            </a:r>
            <a:r>
              <a:rPr lang="ru-RU" sz="2400" b="1" i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в </a:t>
            </a:r>
            <a:r>
              <a:rPr lang="ru-RU" sz="2400" b="1" i="1" spc="-20" dirty="0" smtClean="0">
                <a:solidFill>
                  <a:schemeClr val="tx2"/>
                </a:solidFill>
                <a:latin typeface="Times New Roman"/>
                <a:cs typeface="Times New Roman"/>
              </a:rPr>
              <a:t>сочетании </a:t>
            </a:r>
            <a:r>
              <a:rPr lang="ru-RU" sz="2400" b="1" i="1" spc="-10" dirty="0" smtClean="0">
                <a:solidFill>
                  <a:schemeClr val="tx2"/>
                </a:solidFill>
                <a:latin typeface="Times New Roman"/>
                <a:cs typeface="Times New Roman"/>
              </a:rPr>
              <a:t>друг </a:t>
            </a:r>
            <a:r>
              <a:rPr lang="ru-RU" sz="2400" b="1" i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с </a:t>
            </a:r>
            <a:r>
              <a:rPr lang="ru-RU" sz="2400" b="1" i="1" spc="-25" dirty="0" smtClean="0">
                <a:solidFill>
                  <a:schemeClr val="tx2"/>
                </a:solidFill>
                <a:latin typeface="Times New Roman"/>
                <a:cs typeface="Times New Roman"/>
              </a:rPr>
              <a:t>другом</a:t>
            </a:r>
            <a:r>
              <a:rPr lang="ru-RU" sz="2400" b="1" i="1" spc="-80" dirty="0" smtClean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lang="ru-RU" sz="2400" b="1" i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они  </a:t>
            </a:r>
            <a:r>
              <a:rPr lang="ru-RU" sz="2400" b="1" i="1" spc="-25" dirty="0" smtClean="0">
                <a:solidFill>
                  <a:schemeClr val="tx2"/>
                </a:solidFill>
                <a:latin typeface="Times New Roman"/>
                <a:cs typeface="Times New Roman"/>
              </a:rPr>
              <a:t>создают </a:t>
            </a:r>
            <a:r>
              <a:rPr lang="ru-RU" sz="2400" b="1" i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оптимальные </a:t>
            </a:r>
            <a:r>
              <a:rPr lang="ru-RU" sz="2400" b="1" i="1" spc="-5" dirty="0" smtClean="0">
                <a:solidFill>
                  <a:schemeClr val="tx2"/>
                </a:solidFill>
                <a:latin typeface="Times New Roman"/>
                <a:cs typeface="Times New Roman"/>
              </a:rPr>
              <a:t>условия</a:t>
            </a:r>
            <a:r>
              <a:rPr lang="ru-RU" sz="2400" b="1" i="1" spc="-75" dirty="0" smtClean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lang="ru-RU" sz="2400" b="1" i="1" spc="-5" dirty="0" smtClean="0">
                <a:solidFill>
                  <a:schemeClr val="tx2"/>
                </a:solidFill>
                <a:latin typeface="Times New Roman"/>
                <a:cs typeface="Times New Roman"/>
              </a:rPr>
              <a:t>для</a:t>
            </a:r>
            <a:endParaRPr lang="ru-RU" sz="2400" dirty="0" smtClean="0">
              <a:solidFill>
                <a:schemeClr val="tx2"/>
              </a:solidFill>
              <a:latin typeface="Times New Roman"/>
              <a:cs typeface="Times New Roman"/>
            </a:endParaRPr>
          </a:p>
          <a:p>
            <a:pPr marL="687705" marR="686435"/>
            <a:r>
              <a:rPr lang="ru-RU" sz="2400" b="1" i="1" spc="-20" dirty="0" smtClean="0">
                <a:solidFill>
                  <a:schemeClr val="tx2"/>
                </a:solidFill>
                <a:latin typeface="Times New Roman"/>
                <a:cs typeface="Times New Roman"/>
              </a:rPr>
              <a:t>вхождения </a:t>
            </a:r>
            <a:r>
              <a:rPr lang="ru-RU" sz="2400" b="1" i="1" spc="-15" dirty="0" smtClean="0">
                <a:solidFill>
                  <a:schemeClr val="tx2"/>
                </a:solidFill>
                <a:latin typeface="Times New Roman"/>
                <a:cs typeface="Times New Roman"/>
              </a:rPr>
              <a:t>маленького </a:t>
            </a:r>
            <a:r>
              <a:rPr lang="ru-RU" sz="2400" b="1" i="1" spc="-30" dirty="0" smtClean="0">
                <a:solidFill>
                  <a:schemeClr val="tx2"/>
                </a:solidFill>
                <a:latin typeface="Times New Roman"/>
                <a:cs typeface="Times New Roman"/>
              </a:rPr>
              <a:t>человека </a:t>
            </a:r>
            <a:r>
              <a:rPr lang="ru-RU" sz="2400" b="1" i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в  </a:t>
            </a:r>
            <a:r>
              <a:rPr lang="ru-RU" sz="2400" b="1" i="1" spc="-20" dirty="0" smtClean="0">
                <a:solidFill>
                  <a:schemeClr val="tx2"/>
                </a:solidFill>
                <a:latin typeface="Times New Roman"/>
                <a:cs typeface="Times New Roman"/>
              </a:rPr>
              <a:t>большой</a:t>
            </a:r>
            <a:r>
              <a:rPr lang="ru-RU" sz="2400" b="1" i="1" spc="-35" dirty="0" smtClean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lang="ru-RU" sz="2400" b="1" i="1" spc="-5" dirty="0" smtClean="0">
                <a:solidFill>
                  <a:schemeClr val="tx2"/>
                </a:solidFill>
                <a:latin typeface="Times New Roman"/>
                <a:cs typeface="Times New Roman"/>
              </a:rPr>
              <a:t>мир.</a:t>
            </a:r>
            <a:endParaRPr lang="ru-RU" sz="2400" dirty="0" smtClean="0">
              <a:solidFill>
                <a:schemeClr val="tx2"/>
              </a:solidFill>
              <a:latin typeface="Times New Roman"/>
              <a:cs typeface="Times New Roman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65391" y="3596827"/>
            <a:ext cx="855324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5" y="4869160"/>
            <a:ext cx="2017949" cy="176215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170611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2492896"/>
            <a:ext cx="7344816" cy="3528392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1115616" y="542582"/>
            <a:ext cx="684076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endParaRPr kumimoji="0" lang="ru-RU" altLang="zh-CN" sz="2800" b="0" i="1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202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sz="1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261955"/>
            <a:ext cx="6840760" cy="1689224"/>
          </a:xfrm>
        </p:spPr>
        <p:txBody>
          <a:bodyPr>
            <a:normAutofit fontScale="92500"/>
          </a:bodyPr>
          <a:lstStyle/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Инновация (англ. innovation)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-</a:t>
            </a:r>
          </a:p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это внедренное новшество, обеспечивающее качественный рост эффективности. 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2404189848"/>
              </p:ext>
            </p:extLst>
          </p:nvPr>
        </p:nvGraphicFramePr>
        <p:xfrm>
          <a:off x="1547664" y="256490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15616" y="1948189"/>
            <a:ext cx="73749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Составляющие инновационных форм:</a:t>
            </a:r>
            <a:endParaRPr lang="ru-RU" sz="32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18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1132351715"/>
              </p:ext>
            </p:extLst>
          </p:nvPr>
        </p:nvGraphicFramePr>
        <p:xfrm>
          <a:off x="1115616" y="1772816"/>
          <a:ext cx="7416824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47664" y="426135"/>
            <a:ext cx="68824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работы</a:t>
            </a:r>
            <a:endParaRPr lang="ru-RU" sz="54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816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Рисунок 5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="" xmlns:p14="http://schemas.microsoft.com/office/powerpoint/2010/main" val="161177154"/>
              </p:ext>
            </p:extLst>
          </p:nvPr>
        </p:nvGraphicFramePr>
        <p:xfrm>
          <a:off x="1547663" y="1226064"/>
          <a:ext cx="6118417" cy="421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Двойная стрелка вверх/вниз 6"/>
          <p:cNvSpPr/>
          <p:nvPr/>
        </p:nvSpPr>
        <p:spPr>
          <a:xfrm rot="2324148">
            <a:off x="2956004" y="2953329"/>
            <a:ext cx="484632" cy="608076"/>
          </a:xfrm>
          <a:prstGeom prst="upDown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Двойная стрелка вверх/вниз 7"/>
          <p:cNvSpPr/>
          <p:nvPr/>
        </p:nvSpPr>
        <p:spPr>
          <a:xfrm rot="19609834">
            <a:off x="5274924" y="2887537"/>
            <a:ext cx="484632" cy="608076"/>
          </a:xfrm>
          <a:prstGeom prst="upDown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12648">
            <a:off x="3984475" y="4126667"/>
            <a:ext cx="557555" cy="591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92468" y="1461455"/>
            <a:ext cx="28049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</a:t>
            </a:r>
            <a:endParaRPr lang="ru-RU" sz="28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12160" y="2606970"/>
            <a:ext cx="28182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72953" y="5875078"/>
            <a:ext cx="19511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ЕДИНСТВО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615" y="404664"/>
            <a:ext cx="2236627" cy="1888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683356"/>
            <a:ext cx="2026119" cy="1519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820466"/>
            <a:ext cx="19526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98373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620688"/>
            <a:ext cx="3822192" cy="63976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Традиционные формы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7545" y="1700808"/>
            <a:ext cx="3456384" cy="26971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Беседы с родителями;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информации в родительских уголках;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Родительские собрания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60032" y="620688"/>
            <a:ext cx="3822192" cy="63976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Инновационные формы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355976" y="1265292"/>
            <a:ext cx="4464496" cy="5476076"/>
          </a:xfrm>
        </p:spPr>
        <p:txBody>
          <a:bodyPr>
            <a:noAutofit/>
          </a:bodyPr>
          <a:lstStyle/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9100" indent="-382588" fontAlgn="base">
              <a:spcAft>
                <a:spcPct val="0"/>
              </a:spcAft>
              <a:buClr>
                <a:srgbClr val="6EA0B0"/>
              </a:buClr>
              <a:buSzPct val="80000"/>
              <a:buFont typeface="Wingdings" panose="05000000000000000000" pitchFamily="2" charset="2"/>
              <a:buChar char="v"/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семинар-практикум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19100" lvl="0" indent="-382588" fontAlgn="base">
              <a:spcAft>
                <a:spcPct val="0"/>
              </a:spcAft>
              <a:buClr>
                <a:srgbClr val="6EA0B0"/>
              </a:buClr>
              <a:buSzPct val="80000"/>
              <a:buFont typeface="Wingdings" panose="05000000000000000000" pitchFamily="2" charset="2"/>
              <a:buChar char="v"/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тренинги;</a:t>
            </a:r>
          </a:p>
          <a:p>
            <a:pPr marL="419100" lvl="0" indent="-382588" fontAlgn="base">
              <a:spcAft>
                <a:spcPct val="0"/>
              </a:spcAft>
              <a:buClr>
                <a:srgbClr val="6EA0B0"/>
              </a:buClr>
              <a:buSzPct val="80000"/>
              <a:buFont typeface="Wingdings" panose="05000000000000000000" pitchFamily="2" charset="2"/>
              <a:buChar char="v"/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гостиные;</a:t>
            </a:r>
          </a:p>
          <a:p>
            <a:pPr marL="419100" lvl="0" indent="-382588" fontAlgn="base">
              <a:spcAft>
                <a:spcPct val="0"/>
              </a:spcAft>
              <a:buClr>
                <a:srgbClr val="6EA0B0"/>
              </a:buClr>
              <a:buSzPct val="80000"/>
              <a:buFont typeface="Wingdings" panose="05000000000000000000" pitchFamily="2" charset="2"/>
              <a:buChar char="v"/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–практикумы;</a:t>
            </a:r>
          </a:p>
          <a:p>
            <a:pPr marL="419100" lvl="0" indent="-382588" fontAlgn="base">
              <a:spcAft>
                <a:spcPct val="0"/>
              </a:spcAft>
              <a:buClr>
                <a:srgbClr val="6EA0B0"/>
              </a:buClr>
              <a:buSzPct val="80000"/>
              <a:buFont typeface="Wingdings" panose="05000000000000000000" pitchFamily="2" charset="2"/>
              <a:buChar char="v"/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совместные проекты;</a:t>
            </a:r>
          </a:p>
          <a:p>
            <a:pPr marL="419100" lvl="0" indent="-382588" fontAlgn="base">
              <a:spcAft>
                <a:spcPct val="0"/>
              </a:spcAft>
              <a:buClr>
                <a:srgbClr val="6EA0B0"/>
              </a:buClr>
              <a:buSzPct val="80000"/>
              <a:buFont typeface="Wingdings" panose="05000000000000000000" pitchFamily="2" charset="2"/>
              <a:buChar char="v"/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419100" lvl="0" indent="-382588" fontAlgn="base">
              <a:spcAft>
                <a:spcPct val="0"/>
              </a:spcAft>
              <a:buClr>
                <a:srgbClr val="6EA0B0"/>
              </a:buClr>
              <a:buSzPct val="80000"/>
              <a:buFont typeface="Wingdings" panose="05000000000000000000" pitchFamily="2" charset="2"/>
              <a:buChar char="v"/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родительский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ринг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19100" lvl="0" indent="-382588" fontAlgn="base">
              <a:spcAft>
                <a:spcPct val="0"/>
              </a:spcAft>
              <a:buClr>
                <a:srgbClr val="6EA0B0"/>
              </a:buClr>
              <a:buSzPct val="80000"/>
              <a:buFont typeface="Wingdings" panose="05000000000000000000" pitchFamily="2" charset="2"/>
              <a:buChar char="v"/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айт ДОУ;</a:t>
            </a:r>
          </a:p>
          <a:p>
            <a:pPr marL="419100" lvl="0" indent="-382588" fontAlgn="base">
              <a:spcAft>
                <a:spcPct val="0"/>
              </a:spcAft>
              <a:buClr>
                <a:srgbClr val="6EA0B0"/>
              </a:buClr>
              <a:buSzPct val="80000"/>
              <a:buFont typeface="Wingdings" panose="05000000000000000000" pitchFamily="2" charset="2"/>
              <a:buChar char="v"/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открытые занятия и мероприятия; </a:t>
            </a:r>
          </a:p>
          <a:p>
            <a:pPr marL="419100" lvl="0" indent="-382588" fontAlgn="base">
              <a:spcAft>
                <a:spcPct val="0"/>
              </a:spcAft>
              <a:buClr>
                <a:srgbClr val="6EA0B0"/>
              </a:buClr>
              <a:buSzPct val="80000"/>
              <a:buFont typeface="Wingdings" panose="05000000000000000000" pitchFamily="2" charset="2"/>
              <a:buChar char="v"/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дни творчества детей и их родителей на стенде  детского творчества; </a:t>
            </a:r>
          </a:p>
          <a:p>
            <a:pPr marL="419100" lvl="0" indent="-382588" fontAlgn="base">
              <a:spcAft>
                <a:spcPct val="0"/>
              </a:spcAft>
              <a:buClr>
                <a:srgbClr val="6EA0B0"/>
              </a:buClr>
              <a:buSzPct val="80000"/>
              <a:buFont typeface="Wingdings" panose="05000000000000000000" pitchFamily="2" charset="2"/>
              <a:buChar char="v"/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«День добрых дел»  </a:t>
            </a:r>
            <a:r>
              <a:rPr lang="ru-RU" altLang="ru-RU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(помощь в организации развивающей среды </a:t>
            </a:r>
            <a:r>
              <a:rPr lang="ru-RU" altLang="ru-RU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групп); 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  <a:p>
            <a:endParaRPr lang="ru-RU" sz="2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149080"/>
            <a:ext cx="2109787" cy="203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5297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2940" y="332656"/>
            <a:ext cx="7772400" cy="75763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Совместные проекты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340768"/>
            <a:ext cx="7920880" cy="496855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Проект «Подарок маме 8 марта»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Проект «Огород на окне»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Проект «Наши защитники»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L:\Доклады, занятия\Проекты\Фото к проектам\Проект Птицы\2016-12-12 16.38.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40767"/>
            <a:ext cx="1800200" cy="23042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Татьяна\Доклады, занятия\Проекты\Фото к проектам\Проект Птицы\2016-12-12 16.42.17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516215" y="1814820"/>
            <a:ext cx="2536283" cy="19022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9" name="Picture 5" descr="C:\Татьяна\Доклады, занятия\Проекты\Фото к проектам\Господин Лук\2016-03-09 09.58.59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131840" y="2492896"/>
            <a:ext cx="3168352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0" name="Picture 6" descr="C:\Татьяна\Доклады, занятия\Проекты\Фото к проектам\23 февраля ст. группа Наши защитники\P2160100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23528" y="4293096"/>
            <a:ext cx="2850225" cy="21838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94366" y="4653136"/>
            <a:ext cx="2849634" cy="20255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237" y="5301208"/>
            <a:ext cx="1927558" cy="1392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 descr="C:\Users\U\AppData\Local\Microsoft\Windows\INetCache\Content.Word\2022-03-04 12-59-29.jpg"/>
          <p:cNvPicPr/>
          <p:nvPr/>
        </p:nvPicPr>
        <p:blipFill>
          <a:blip r:embed="rId8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1800200" cy="23042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72298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67667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выставках, акциях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348880"/>
            <a:ext cx="6400800" cy="151216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Татьяна\Фото.работа\Новые детки\Camera\Выставки\Осень 2014\2014-10-15 10.39.56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516216" y="1340768"/>
            <a:ext cx="2232246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7030A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C:\Татьяна\Фото.работа\Новые детки\Camera\Выставки\Осень 2015\2015-09-23 08.11.27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51520" y="1340768"/>
            <a:ext cx="3075462" cy="20519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7030A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C:\Татьяна\Фото.работа\Новые детки\Camera\Выставки\Осень 2015\2015-09-23 10.20.48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83568" y="4005064"/>
            <a:ext cx="2088232" cy="24002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7030A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3" name="Picture 5" descr="C:\Татьяна\Фото.работа\Новые детки\Camera\Выставки\Осень 2015\2015-09-23 10.20.23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3275856" y="4221088"/>
            <a:ext cx="2747797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7030A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4" name="Picture 6" descr="C:\Татьяна\Фото.работа\Новые детки\Camera\Выставки\Осень 2015\2015-09-23 10.20.31.jp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3563888" y="1844824"/>
            <a:ext cx="2640293" cy="19802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7030A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5" name="Picture 7" descr="C:\Татьяна\Фото.работа\Новые детки\Camera\Выставки\Осень 2015\2015-09-23 10.20.37.jpg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6300192" y="3861048"/>
            <a:ext cx="2648079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7030A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164997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76672"/>
            <a:ext cx="8136904" cy="590465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1115616" y="283950"/>
            <a:ext cx="6840760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lang="ru-RU" altLang="zh-CN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«Широкая масленица», «Снежный городок «</a:t>
            </a:r>
            <a:r>
              <a:rPr lang="ru-RU" altLang="zh-CN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Эколят</a:t>
            </a:r>
            <a:r>
              <a:rPr lang="ru-RU" altLang="zh-CN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kumimoji="0" lang="ru-RU" altLang="zh-CN" sz="3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endParaRPr kumimoji="0" lang="ru-RU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Татьяна\Фото.работа\Праздники\День Матери 27.11.2015 г средняя гр. Одинцова Т.И. Брусенцова И.И\Изображение 13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99216" y="1412776"/>
            <a:ext cx="2880319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 descr="C:\Татьяна\Фото.работа\Праздники\День Матери 27.11.2015 г средняя гр. Одинцова Т.И. Брусенцова И.И\Изображение 041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588224" y="1700808"/>
            <a:ext cx="2088232" cy="18345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6" name="Picture 4" descr="C:\Татьяна\Фото.работа\Праздники\День Матери 27.11.2015 г средняя гр. Одинцова Т.И. Брусенцова И.И\Изображение 051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427984" y="1268760"/>
            <a:ext cx="1950008" cy="14625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7" name="Picture 5" descr="C:\Татьяна\Фото.работа\Праздники\День Матери 27.11.2015 г средняя гр. Одинцова Т.И. Брусенцова И.И\Изображение 062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875924" y="2996952"/>
            <a:ext cx="2333350" cy="17500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8" name="Picture 6" descr="C:\Татьяна\Фото.работа\Праздники\День Матери 27.11.2015 г средняя гр. Одинцова Т.И. Брусенцова И.И\Изображение 084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067611" y="4221088"/>
            <a:ext cx="2688298" cy="2016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9" name="Picture 7" descr="C:\Татьяна\Фото.работа\Праздники\День Матери 27.11.2015 г средняя гр. Одинцова Т.И. Брусенцова И.И\Изображение 102.jp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6372200" y="4437112"/>
            <a:ext cx="2376263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239202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548680"/>
            <a:ext cx="7344816" cy="547260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Семейные таланты</a:t>
            </a:r>
            <a:endParaRPr lang="ru-RU" sz="3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1115616" y="404083"/>
            <a:ext cx="6840760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endParaRPr kumimoji="0" lang="ru-RU" altLang="zh-CN" sz="2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endParaRPr kumimoji="0" lang="ru-RU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Татьяна\Доклады, занятия\Проекты\Фото к проектам\23 февраля ст. группа Наши защитники\P2150096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148064" y="1052736"/>
            <a:ext cx="2281978" cy="3114000"/>
          </a:xfrm>
          <a:prstGeom prst="roundRect">
            <a:avLst/>
          </a:prstGeom>
          <a:solidFill>
            <a:srgbClr val="FFFFFF">
              <a:shade val="85000"/>
            </a:srgbClr>
          </a:solidFill>
          <a:ln w="38100">
            <a:solidFill>
              <a:srgbClr val="7030A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403648" y="1196752"/>
            <a:ext cx="2376264" cy="3168352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38100">
            <a:solidFill>
              <a:srgbClr val="7030A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0" name="Picture 4" descr="L:\Фото.работа\Новые детки\Camera\Поделки\2015-07-08 09.07.48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499992" y="4437112"/>
            <a:ext cx="3964442" cy="2229998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38100">
            <a:solidFill>
              <a:srgbClr val="7030A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827587"/>
            <a:ext cx="2109787" cy="203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9202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838</TotalTime>
  <Words>260</Words>
  <Application>Microsoft Office PowerPoint</Application>
  <PresentationFormat>Экран (4:3)</PresentationFormat>
  <Paragraphs>59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Волна</vt:lpstr>
      <vt:lpstr>  Особенности организации взаимодействия ДОУ с семьями воспитанников</vt:lpstr>
      <vt:lpstr> </vt:lpstr>
      <vt:lpstr>Слайд 3</vt:lpstr>
      <vt:lpstr>Слайд 4</vt:lpstr>
      <vt:lpstr>Слайд 5</vt:lpstr>
      <vt:lpstr>Совместные проекты</vt:lpstr>
      <vt:lpstr>Участие в выставках, акциях</vt:lpstr>
      <vt:lpstr>«Широкая масленица», «Снежный городок «Эколят» </vt:lpstr>
      <vt:lpstr> </vt:lpstr>
      <vt:lpstr>Слайд 10</vt:lpstr>
      <vt:lpstr>Слайд 11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Инновационные формы работы с родителями в ДОУ</dc:title>
  <dc:creator>User</dc:creator>
  <cp:lastModifiedBy>User</cp:lastModifiedBy>
  <cp:revision>63</cp:revision>
  <dcterms:created xsi:type="dcterms:W3CDTF">2015-12-05T16:23:02Z</dcterms:created>
  <dcterms:modified xsi:type="dcterms:W3CDTF">2022-04-28T09:09:26Z</dcterms:modified>
</cp:coreProperties>
</file>