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48"/>
  </p:notesMasterIdLst>
  <p:sldIdLst>
    <p:sldId id="256" r:id="rId2"/>
    <p:sldId id="280" r:id="rId3"/>
    <p:sldId id="279" r:id="rId4"/>
    <p:sldId id="277" r:id="rId5"/>
    <p:sldId id="276" r:id="rId6"/>
    <p:sldId id="275" r:id="rId7"/>
    <p:sldId id="319" r:id="rId8"/>
    <p:sldId id="320" r:id="rId9"/>
    <p:sldId id="272" r:id="rId10"/>
    <p:sldId id="271" r:id="rId11"/>
    <p:sldId id="270" r:id="rId12"/>
    <p:sldId id="301" r:id="rId13"/>
    <p:sldId id="307" r:id="rId14"/>
    <p:sldId id="269" r:id="rId15"/>
    <p:sldId id="308" r:id="rId16"/>
    <p:sldId id="267" r:id="rId17"/>
    <p:sldId id="265" r:id="rId18"/>
    <p:sldId id="318" r:id="rId19"/>
    <p:sldId id="264" r:id="rId20"/>
    <p:sldId id="268" r:id="rId21"/>
    <p:sldId id="266" r:id="rId22"/>
    <p:sldId id="263" r:id="rId23"/>
    <p:sldId id="321" r:id="rId24"/>
    <p:sldId id="261" r:id="rId25"/>
    <p:sldId id="315" r:id="rId26"/>
    <p:sldId id="317" r:id="rId27"/>
    <p:sldId id="259" r:id="rId28"/>
    <p:sldId id="257" r:id="rId29"/>
    <p:sldId id="258" r:id="rId30"/>
    <p:sldId id="281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314" r:id="rId41"/>
    <p:sldId id="292" r:id="rId42"/>
    <p:sldId id="294" r:id="rId43"/>
    <p:sldId id="296" r:id="rId44"/>
    <p:sldId id="297" r:id="rId45"/>
    <p:sldId id="305" r:id="rId46"/>
    <p:sldId id="322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4723"/>
    <a:srgbClr val="66006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55" autoAdjust="0"/>
  </p:normalViewPr>
  <p:slideViewPr>
    <p:cSldViewPr>
      <p:cViewPr>
        <p:scale>
          <a:sx n="82" d="100"/>
          <a:sy n="82" d="100"/>
        </p:scale>
        <p:origin x="-112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D596C-96AB-4105-83D9-A3C545E112E1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68444-1E70-49CD-A4C2-5D63BBFAB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07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8444-1E70-49CD-A4C2-5D63BBFAB6B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1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01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744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9904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203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885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69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127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3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1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9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9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4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77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2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23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10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6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&#1045;&#1083;&#1077;&#1085;&#1072;%20&#1045;&#1075;&#1086;&#1088;&#1086;&#1074;&#1085;&#1072;.pptx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71600" y="1124744"/>
            <a:ext cx="7343775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altLang="ru-RU" sz="2800" b="1" i="1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Надькиной </a:t>
            </a:r>
            <a:r>
              <a:rPr lang="ru-RU" altLang="ru-RU" sz="2800" b="1" i="1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Елены </a:t>
            </a:r>
            <a:r>
              <a:rPr lang="ru-RU" altLang="ru-RU" sz="2800" b="1" i="1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Егоровны</a:t>
            </a:r>
          </a:p>
          <a:p>
            <a:pPr algn="ctr" fontAlgn="base">
              <a:spcAft>
                <a:spcPct val="0"/>
              </a:spcAft>
              <a:defRPr/>
            </a:pPr>
            <a:r>
              <a:rPr kumimoji="1" lang="ru-RU" sz="2800" b="1" i="1" dirty="0" smtClean="0">
                <a:solidFill>
                  <a:srgbClr val="002060"/>
                </a:solidFill>
                <a:latin typeface="Times New Roman" pitchFamily="18" charset="0"/>
              </a:rPr>
              <a:t>воспитателя</a:t>
            </a:r>
            <a:endParaRPr kumimoji="1" lang="ru-RU" sz="2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fontAlgn="base">
              <a:spcAft>
                <a:spcPct val="0"/>
              </a:spcAft>
              <a:defRPr/>
            </a:pPr>
            <a:r>
              <a:rPr kumimoji="1" lang="ru-RU" sz="2800" b="1" i="1" dirty="0">
                <a:solidFill>
                  <a:srgbClr val="002060"/>
                </a:solidFill>
                <a:latin typeface="Times New Roman" pitchFamily="18" charset="0"/>
              </a:rPr>
              <a:t>МДОУ «Детский сад №79» </a:t>
            </a:r>
            <a:r>
              <a:rPr kumimoji="1" lang="ru-RU" sz="2800" b="1" i="1" dirty="0" err="1" smtClean="0">
                <a:solidFill>
                  <a:srgbClr val="002060"/>
                </a:solidFill>
                <a:latin typeface="Times New Roman" pitchFamily="18" charset="0"/>
              </a:rPr>
              <a:t>го</a:t>
            </a:r>
            <a:r>
              <a:rPr kumimoji="1" lang="ru-RU" sz="2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kumimoji="1" lang="ru-RU" sz="2800" b="1" i="1" dirty="0">
                <a:solidFill>
                  <a:srgbClr val="002060"/>
                </a:solidFill>
                <a:latin typeface="Times New Roman" pitchFamily="18" charset="0"/>
              </a:rPr>
              <a:t>Саранск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978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i="1" dirty="0" smtClean="0">
                <a:solidFill>
                  <a:srgbClr val="C00000"/>
                </a:solidFill>
              </a:rPr>
              <a:t>           Министерство </a:t>
            </a:r>
            <a:r>
              <a:rPr lang="ru-RU" altLang="ru-RU" i="1" dirty="0">
                <a:solidFill>
                  <a:srgbClr val="C00000"/>
                </a:solidFill>
              </a:rPr>
              <a:t>образования РМ</a:t>
            </a:r>
            <a:br>
              <a:rPr lang="ru-RU" altLang="ru-RU" i="1" dirty="0">
                <a:solidFill>
                  <a:srgbClr val="C00000"/>
                </a:solidFill>
              </a:rPr>
            </a:br>
            <a:r>
              <a:rPr lang="ru-RU" altLang="ru-RU" i="1" dirty="0">
                <a:solidFill>
                  <a:srgbClr val="C00000"/>
                </a:solidFill>
              </a:rPr>
              <a:t> </a:t>
            </a:r>
            <a:br>
              <a:rPr lang="ru-RU" altLang="ru-RU" i="1" dirty="0">
                <a:solidFill>
                  <a:srgbClr val="C00000"/>
                </a:solidFill>
              </a:rPr>
            </a:br>
            <a:r>
              <a:rPr lang="ru-RU" altLang="ru-RU" b="1" i="1" dirty="0">
                <a:solidFill>
                  <a:srgbClr val="CC0000"/>
                </a:solidFill>
              </a:rPr>
              <a:t>                  </a:t>
            </a:r>
            <a:r>
              <a:rPr lang="ru-RU" altLang="ru-RU" b="1" i="1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Портфолио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708920"/>
            <a:ext cx="828092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02.05.1972г.</a:t>
            </a:r>
          </a:p>
          <a:p>
            <a:pPr>
              <a:spcBef>
                <a:spcPts val="60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Профессиональное образование: высшее,  МГУ имени Н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П. Огарева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филологический факультет, окончила в 1994 году, диплом ЭВ №213804,  дата выдачи 28.06.1994 года</a:t>
            </a:r>
          </a:p>
          <a:p>
            <a:pPr>
              <a:spcBef>
                <a:spcPts val="60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 :«Филолог, преподаватель мордовского языка и литературы, русского языка и   литературы»</a:t>
            </a:r>
          </a:p>
          <a:p>
            <a:pPr>
              <a:spcBef>
                <a:spcPts val="600"/>
              </a:spcBef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</a:t>
            </a:r>
            <a:r>
              <a:rPr lang="ru-RU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Ичалковский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колледж, по программе «Дошкольное образование»                                                                                                                                                Стаж педагогической работы: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>
              <a:spcBef>
                <a:spcPts val="60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лет</a:t>
            </a:r>
            <a:endParaRPr lang="en-US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Приказ МО РМ №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22.02.2019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>
              <a:spcBef>
                <a:spcPts val="60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12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62956"/>
            <a:ext cx="3897197" cy="5462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62956"/>
            <a:ext cx="3858465" cy="54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7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971550" y="-963613"/>
            <a:ext cx="7880350" cy="252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sp>
        <p:nvSpPr>
          <p:cNvPr id="7" name="Содержимое 5"/>
          <p:cNvSpPr txBox="1">
            <a:spLocks/>
          </p:cNvSpPr>
          <p:nvPr/>
        </p:nvSpPr>
        <p:spPr bwMode="auto">
          <a:xfrm>
            <a:off x="1187450" y="1773238"/>
            <a:ext cx="759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</a:t>
            </a:r>
          </a:p>
          <a:p>
            <a:pPr marL="0" indent="0">
              <a:buFontTx/>
              <a:buNone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оссийский уровень –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 </a:t>
            </a:r>
          </a:p>
          <a:p>
            <a:pPr marL="0" indent="0">
              <a:buFontTx/>
              <a:buNone/>
            </a:pPr>
            <a:endParaRPr lang="ru-RU" altLang="ru-RU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3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20688"/>
            <a:ext cx="4074842" cy="57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3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4922"/>
            <a:ext cx="4112575" cy="58116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34922"/>
            <a:ext cx="4549647" cy="5811643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572000" y="5733256"/>
            <a:ext cx="4320480" cy="0"/>
          </a:xfrm>
          <a:prstGeom prst="line">
            <a:avLst/>
          </a:prstGeom>
          <a:ln w="3175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62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660400" y="-531813"/>
            <a:ext cx="8466138" cy="252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 </a:t>
            </a:r>
          </a:p>
        </p:txBody>
      </p:sp>
      <p:sp>
        <p:nvSpPr>
          <p:cNvPr id="4" name="Содержимое 5"/>
          <p:cNvSpPr txBox="1">
            <a:spLocks/>
          </p:cNvSpPr>
          <p:nvPr/>
        </p:nvSpPr>
        <p:spPr bwMode="auto">
          <a:xfrm>
            <a:off x="1187450" y="1773238"/>
            <a:ext cx="759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 – </a:t>
            </a:r>
            <a:endParaRPr lang="ru-RU" altLang="ru-RU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</a:t>
            </a:r>
          </a:p>
          <a:p>
            <a:pPr marL="0" indent="0">
              <a:buFontTx/>
              <a:buNone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 </a:t>
            </a:r>
          </a:p>
          <a:p>
            <a:pPr marL="0" indent="0">
              <a:buFontTx/>
              <a:buNone/>
            </a:pPr>
            <a:endParaRPr lang="ru-RU" altLang="ru-RU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80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256783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69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177544" cy="5904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7"/>
            <a:ext cx="4176464" cy="59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5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733" y="-537307"/>
            <a:ext cx="3168353" cy="4476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0" y="3356992"/>
            <a:ext cx="4479179" cy="3173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2354"/>
            <a:ext cx="4197882" cy="59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99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4011613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567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48" y="116632"/>
            <a:ext cx="3730479" cy="5301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373276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539552" y="609600"/>
            <a:ext cx="79208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Надькина Елена Егоровна</a:t>
            </a:r>
            <a:b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br>
              <a:rPr lang="ru-RU" altLang="ru-RU" sz="28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г. о. Саранск «Детский сад №79 комбинированного вида»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2856"/>
            <a:ext cx="2952328" cy="379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43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0688"/>
            <a:ext cx="4009223" cy="58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63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046462"/>
              </p:ext>
            </p:extLst>
          </p:nvPr>
        </p:nvGraphicFramePr>
        <p:xfrm>
          <a:off x="6213486" y="2636912"/>
          <a:ext cx="2849957" cy="4073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Acrobat Document" r:id="rId3" imgW="3675240" imgH="5372280" progId="">
                  <p:embed/>
                </p:oleObj>
              </mc:Choice>
              <mc:Fallback>
                <p:oleObj name="Acrobat Document" r:id="rId3" imgW="3675240" imgH="537228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486" y="2636912"/>
                        <a:ext cx="2849957" cy="40734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r="3678" b="2107"/>
          <a:stretch/>
        </p:blipFill>
        <p:spPr>
          <a:xfrm>
            <a:off x="3131840" y="1484784"/>
            <a:ext cx="3012158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9126"/>
            <a:ext cx="295484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78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4040" t="1266" r="4835" b="1266"/>
          <a:stretch/>
        </p:blipFill>
        <p:spPr>
          <a:xfrm>
            <a:off x="323528" y="404664"/>
            <a:ext cx="3983041" cy="5679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2218"/>
            <a:ext cx="4032448" cy="57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9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25913" r="6476" b="38745"/>
          <a:stretch/>
        </p:blipFill>
        <p:spPr>
          <a:xfrm>
            <a:off x="3995936" y="3212976"/>
            <a:ext cx="4793287" cy="352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32942" r="5501" b="21176"/>
          <a:stretch/>
        </p:blipFill>
        <p:spPr>
          <a:xfrm>
            <a:off x="323528" y="29072"/>
            <a:ext cx="5112568" cy="34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8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258888" y="-317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381" y="1916832"/>
            <a:ext cx="2895154" cy="398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33" y="2348880"/>
            <a:ext cx="2894376" cy="398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8" y="908721"/>
            <a:ext cx="2983975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538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9290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4341"/>
            <a:ext cx="4056846" cy="557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448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C:\Documents and Settings\Admin\Рабочий стол\Надькина Е Е\345795566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1" y="188640"/>
            <a:ext cx="2891346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Admin\Рабочий стол\Надькина Е Е\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0728"/>
            <a:ext cx="2972409" cy="433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Admin\Рабочий стол\Надькина Е Е\127 x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86" y="1772816"/>
            <a:ext cx="2990447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7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87450" y="13414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1232534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4849844" cy="64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80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464496" cy="642001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43808" y="4509120"/>
            <a:ext cx="2088232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7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3200" b="1" i="1" kern="0" dirty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3200" b="1" i="1" kern="0" dirty="0" smtClean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3200" b="1" i="1" kern="0" dirty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Надькиной Елены Егоровны</a:t>
            </a:r>
            <a:b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на сайте  </a:t>
            </a:r>
            <a:b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№79 комбинированного вида» </a:t>
            </a:r>
            <a:b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3200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https://upload2.schoolrm.ru/iblock/518/518b5eafb9f794532f7cba9d80058685/ped-opyt.docx</a:t>
            </a:r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b="1" i="1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1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16013" y="79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 мастер-классов, мероприятий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045749" cy="57070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1456"/>
            <a:ext cx="4032448" cy="570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03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258888" y="-10001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2696"/>
            <a:ext cx="4229775" cy="596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12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900113" y="-315913"/>
            <a:ext cx="8243887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 : участие в  комиссиях, педагогических сообществах, в жюри конкурсов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4033"/>
            <a:ext cx="3454763" cy="4886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4641"/>
            <a:ext cx="3456384" cy="488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62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87450" y="-242888"/>
            <a:ext cx="7772400" cy="1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27541"/>
            <a:ext cx="3889875" cy="5457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27541"/>
            <a:ext cx="3843481" cy="54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44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402522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0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42988" y="-24288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62199"/>
            <a:ext cx="3852995" cy="544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72" y="1062199"/>
            <a:ext cx="3819783" cy="53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5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42318"/>
            <a:ext cx="3783346" cy="5336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2319"/>
            <a:ext cx="3805178" cy="53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07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787400" y="-825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28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1923"/>
            <a:ext cx="3814531" cy="5346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45" y="1301499"/>
            <a:ext cx="3776487" cy="52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16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119107" cy="607548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536504" cy="60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798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971550" y="-171450"/>
            <a:ext cx="79930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763713" y="2205038"/>
            <a:ext cx="588645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 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4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6B472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kumimoji="1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6B4723"/>
              </a:solidFill>
              <a:effectLst/>
              <a:uLnTx/>
              <a:uFillTx/>
              <a:latin typeface="Impact"/>
              <a:ea typeface="+mj-ea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267750" y="2362201"/>
            <a:ext cx="782955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ru-RU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altLang="ru-RU" sz="2800" b="1" i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400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МДОУ «Детский сад №79 комбинированного вида»</a:t>
            </a:r>
          </a:p>
          <a:p>
            <a:pPr>
              <a:buFontTx/>
              <a:buNone/>
            </a:pPr>
            <a:r>
              <a:rPr lang="ru-RU" altLang="ru-RU" sz="2400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эффективных педагогических технологий в речевом развитии детей дошкольного возраста», 2018-2023г.г.</a:t>
            </a:r>
          </a:p>
          <a:p>
            <a:pPr>
              <a:buFontTx/>
              <a:buNone/>
            </a:pPr>
            <a:endParaRPr lang="ru-RU" altLang="ru-RU" sz="24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2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" y="548680"/>
            <a:ext cx="3928207" cy="5551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4479" r="1441" b="1492"/>
          <a:stretch/>
        </p:blipFill>
        <p:spPr>
          <a:xfrm>
            <a:off x="4067944" y="1412776"/>
            <a:ext cx="4956021" cy="34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3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492611"/>
              </p:ext>
            </p:extLst>
          </p:nvPr>
        </p:nvGraphicFramePr>
        <p:xfrm>
          <a:off x="3995936" y="1628800"/>
          <a:ext cx="4964722" cy="35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Acrobat Document" r:id="rId3" imgW="7814520" imgH="5647680" progId="">
                  <p:embed/>
                </p:oleObj>
              </mc:Choice>
              <mc:Fallback>
                <p:oleObj name="Acrobat Document" r:id="rId3" imgW="7814520" imgH="5647680" progId="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1628800"/>
                        <a:ext cx="4964722" cy="35083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258531"/>
              </p:ext>
            </p:extLst>
          </p:nvPr>
        </p:nvGraphicFramePr>
        <p:xfrm>
          <a:off x="251520" y="620688"/>
          <a:ext cx="3612749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" name="Acrobat Document" r:id="rId5" imgW="5522040" imgH="7992360" progId="">
                  <p:embed/>
                </p:oleObj>
              </mc:Choice>
              <mc:Fallback>
                <p:oleObj name="Acrobat Document" r:id="rId5" imgW="5522040" imgH="7992360" progId="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20688"/>
                        <a:ext cx="3612749" cy="51125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4251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632340"/>
              </p:ext>
            </p:extLst>
          </p:nvPr>
        </p:nvGraphicFramePr>
        <p:xfrm>
          <a:off x="1475656" y="1340768"/>
          <a:ext cx="5400720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Acrobat Document" r:id="rId3" imgW="7814520" imgH="5647680" progId="">
                  <p:embed/>
                </p:oleObj>
              </mc:Choice>
              <mc:Fallback>
                <p:oleObj name="Acrobat Document" r:id="rId3" imgW="7814520" imgH="5647680" progId="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340768"/>
                        <a:ext cx="5400720" cy="38164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588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835696" y="-99392"/>
            <a:ext cx="576103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/>
            <a:r>
              <a:rPr lang="ru-RU" altLang="ru-RU" sz="3200" b="1" i="1" kern="0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763713" y="2205038"/>
            <a:ext cx="588645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21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183150" cy="5916290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568"/>
            <a:ext cx="4247257" cy="59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202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115862" cy="6093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9267"/>
            <a:ext cx="4320480" cy="61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49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893492"/>
              </p:ext>
            </p:extLst>
          </p:nvPr>
        </p:nvGraphicFramePr>
        <p:xfrm>
          <a:off x="1619672" y="188640"/>
          <a:ext cx="4980252" cy="6264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Acrobat Document" r:id="rId3" imgW="5667063" imgH="8019988" progId="AcroExch.Document.11">
                  <p:embed/>
                </p:oleObj>
              </mc:Choice>
              <mc:Fallback>
                <p:oleObj name="Acrobat Document" r:id="rId3" imgW="5667063" imgH="801998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188640"/>
                        <a:ext cx="4980252" cy="6264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76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2610" r="2542" b="809"/>
          <a:stretch/>
        </p:blipFill>
        <p:spPr>
          <a:xfrm>
            <a:off x="1166" y="548680"/>
            <a:ext cx="3672408" cy="55460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2352" r="1990" b="3149"/>
          <a:stretch/>
        </p:blipFill>
        <p:spPr>
          <a:xfrm rot="5400000">
            <a:off x="4540302" y="634584"/>
            <a:ext cx="3724500" cy="53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6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3" y="620688"/>
            <a:ext cx="4335797" cy="6021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8"/>
            <a:ext cx="4256783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3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449053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1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" y="116632"/>
            <a:ext cx="4387221" cy="6192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426800" cy="62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782638" y="115888"/>
            <a:ext cx="7488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b="1" i="1" dirty="0" smtClean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1"/>
            <a:ext cx="3888432" cy="54914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64" y="836711"/>
            <a:ext cx="3926247" cy="54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3163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1473</TotalTime>
  <Words>286</Words>
  <Application>Microsoft Office PowerPoint</Application>
  <PresentationFormat>Экран (4:3)</PresentationFormat>
  <Paragraphs>55</Paragraphs>
  <Slides>46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Сектор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Старший воспитатель</cp:lastModifiedBy>
  <cp:revision>160</cp:revision>
  <dcterms:created xsi:type="dcterms:W3CDTF">2023-01-30T17:26:09Z</dcterms:created>
  <dcterms:modified xsi:type="dcterms:W3CDTF">2023-11-16T11:18:11Z</dcterms:modified>
</cp:coreProperties>
</file>