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9" r:id="rId2"/>
    <p:sldId id="260" r:id="rId3"/>
    <p:sldId id="332" r:id="rId4"/>
    <p:sldId id="261" r:id="rId5"/>
    <p:sldId id="277" r:id="rId6"/>
    <p:sldId id="276" r:id="rId7"/>
    <p:sldId id="275" r:id="rId8"/>
    <p:sldId id="335" r:id="rId9"/>
    <p:sldId id="278" r:id="rId10"/>
    <p:sldId id="273" r:id="rId11"/>
    <p:sldId id="279" r:id="rId12"/>
    <p:sldId id="281" r:id="rId13"/>
    <p:sldId id="282" r:id="rId14"/>
    <p:sldId id="269" r:id="rId15"/>
    <p:sldId id="283" r:id="rId16"/>
    <p:sldId id="285" r:id="rId17"/>
    <p:sldId id="287" r:id="rId18"/>
    <p:sldId id="333" r:id="rId19"/>
    <p:sldId id="304" r:id="rId20"/>
    <p:sldId id="290" r:id="rId21"/>
    <p:sldId id="334" r:id="rId22"/>
    <p:sldId id="291" r:id="rId23"/>
    <p:sldId id="336" r:id="rId24"/>
    <p:sldId id="302" r:id="rId25"/>
    <p:sldId id="301" r:id="rId26"/>
    <p:sldId id="300" r:id="rId27"/>
    <p:sldId id="305" r:id="rId28"/>
    <p:sldId id="298" r:id="rId29"/>
    <p:sldId id="297" r:id="rId30"/>
    <p:sldId id="311" r:id="rId31"/>
    <p:sldId id="312" r:id="rId32"/>
    <p:sldId id="313" r:id="rId33"/>
    <p:sldId id="308" r:id="rId34"/>
    <p:sldId id="314" r:id="rId35"/>
    <p:sldId id="306" r:id="rId36"/>
    <p:sldId id="315" r:id="rId37"/>
    <p:sldId id="318" r:id="rId38"/>
    <p:sldId id="322" r:id="rId39"/>
    <p:sldId id="323" r:id="rId40"/>
    <p:sldId id="317" r:id="rId41"/>
    <p:sldId id="324" r:id="rId42"/>
    <p:sldId id="331" r:id="rId43"/>
    <p:sldId id="325" r:id="rId44"/>
    <p:sldId id="327" r:id="rId45"/>
    <p:sldId id="329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C6A3E-77E0-4CC0-8BB9-7DFC9C54D659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CEF3F-523C-40E2-8509-D79E26A29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53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E2BA65-4F71-45DA-BC40-3114B2838621}" type="slidenum">
              <a:rPr lang="ru-RU" altLang="ru-RU" smtClean="0"/>
              <a:pPr eaLnBrk="1" hangingPunct="1">
                <a:spcBef>
                  <a:spcPct val="0"/>
                </a:spcBef>
              </a:pPr>
              <a:t>1</a:t>
            </a:fld>
            <a:endParaRPr lang="ru-RU" altLang="ru-RU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/>
              <a:t>воспитател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42sar.schoolrm.ru/sveden/employees/10002/57242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п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129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Министерство образования РМ</a:t>
            </a:r>
            <a:br>
              <a:rPr lang="ru-RU" altLang="ru-RU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altLang="ru-RU" sz="36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ПОРТФОЛИО</a:t>
            </a:r>
            <a:br>
              <a:rPr lang="ru-RU" altLang="ru-RU" sz="36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altLang="ru-RU" sz="24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Новиковой Светланы Михайловны,</a:t>
            </a:r>
            <a:r>
              <a:rPr lang="ru-RU" altLang="ru-RU" sz="20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/>
            </a:r>
            <a:br>
              <a:rPr lang="ru-RU" altLang="ru-RU" sz="20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altLang="ru-RU" sz="18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воспитателя МАДОУ «Детский сад №42»</a:t>
            </a:r>
            <a:br>
              <a:rPr lang="ru-RU" altLang="ru-RU" sz="18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altLang="ru-RU" sz="18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г. о. Саранск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133600"/>
            <a:ext cx="6096000" cy="4572000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00066"/>
                </a:solidFill>
              </a:rPr>
              <a:t>Дата рождения:</a:t>
            </a:r>
            <a:r>
              <a:rPr lang="ru-RU" altLang="ru-RU" sz="1500" dirty="0" smtClean="0">
                <a:solidFill>
                  <a:srgbClr val="000066"/>
                </a:solidFill>
              </a:rPr>
              <a:t>16.03.1986г</a:t>
            </a:r>
          </a:p>
          <a:p>
            <a:pPr algn="l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00066"/>
                </a:solidFill>
              </a:rPr>
              <a:t>Окончила: </a:t>
            </a:r>
            <a:r>
              <a:rPr lang="ru-RU" altLang="ru-RU" sz="1500" dirty="0" smtClean="0">
                <a:solidFill>
                  <a:srgbClr val="000066"/>
                </a:solidFill>
              </a:rPr>
              <a:t>«Мордовский государственный педагогический институт имени М.Е. </a:t>
            </a:r>
            <a:r>
              <a:rPr lang="ru-RU" altLang="ru-RU" sz="1500" dirty="0" err="1" smtClean="0">
                <a:solidFill>
                  <a:srgbClr val="000066"/>
                </a:solidFill>
              </a:rPr>
              <a:t>Евсевьева</a:t>
            </a:r>
            <a:r>
              <a:rPr lang="ru-RU" altLang="ru-RU" sz="1500" dirty="0" smtClean="0">
                <a:solidFill>
                  <a:srgbClr val="000066"/>
                </a:solidFill>
              </a:rPr>
              <a:t>».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00066"/>
                </a:solidFill>
              </a:rPr>
              <a:t>Факультет </a:t>
            </a:r>
            <a:r>
              <a:rPr lang="ru-RU" altLang="ru-RU" sz="1500" dirty="0" smtClean="0">
                <a:solidFill>
                  <a:srgbClr val="000066"/>
                </a:solidFill>
              </a:rPr>
              <a:t>биолого-химический</a:t>
            </a:r>
          </a:p>
          <a:p>
            <a:pPr algn="l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00066"/>
                </a:solidFill>
              </a:rPr>
              <a:t>Квалификация: </a:t>
            </a:r>
            <a:r>
              <a:rPr lang="ru-RU" altLang="ru-RU" sz="1500" dirty="0" smtClean="0">
                <a:solidFill>
                  <a:srgbClr val="000066"/>
                </a:solidFill>
              </a:rPr>
              <a:t>учитель биологии и учитель химии</a:t>
            </a:r>
          </a:p>
          <a:p>
            <a:pPr algn="l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00066"/>
                </a:solidFill>
              </a:rPr>
              <a:t>Специальность: «</a:t>
            </a:r>
            <a:r>
              <a:rPr lang="ru-RU" altLang="ru-RU" sz="1500" dirty="0" smtClean="0">
                <a:solidFill>
                  <a:srgbClr val="000066"/>
                </a:solidFill>
              </a:rPr>
              <a:t>Биология» с дополнительной квалификацией «Химия»</a:t>
            </a:r>
          </a:p>
          <a:p>
            <a:pPr algn="l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00066"/>
                </a:solidFill>
              </a:rPr>
              <a:t>Диплом: ВСГ 11567335 от 25.06.2008г</a:t>
            </a:r>
          </a:p>
          <a:p>
            <a:pPr algn="l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00066"/>
                </a:solidFill>
              </a:rPr>
              <a:t>Переподготовка</a:t>
            </a:r>
            <a:r>
              <a:rPr lang="ru-RU" altLang="ru-RU" sz="1500" dirty="0" smtClean="0">
                <a:solidFill>
                  <a:srgbClr val="000066"/>
                </a:solidFill>
              </a:rPr>
              <a:t> : </a:t>
            </a:r>
            <a:r>
              <a:rPr lang="ru-RU" altLang="ru-RU" sz="1500" dirty="0">
                <a:solidFill>
                  <a:srgbClr val="000066"/>
                </a:solidFill>
              </a:rPr>
              <a:t>ГБУ ДПО «Мордовский республиканский институт образования»</a:t>
            </a:r>
            <a:r>
              <a:rPr lang="ru-RU" altLang="ru-RU" sz="1500" b="1" dirty="0">
                <a:solidFill>
                  <a:srgbClr val="000066"/>
                </a:solidFill>
              </a:rPr>
              <a:t> </a:t>
            </a:r>
            <a:r>
              <a:rPr lang="ru-RU" altLang="ru-RU" sz="1500" dirty="0" smtClean="0">
                <a:solidFill>
                  <a:srgbClr val="000066"/>
                </a:solidFill>
              </a:rPr>
              <a:t>«Педагогика и методика дошкольного образования»</a:t>
            </a:r>
          </a:p>
          <a:p>
            <a:pPr algn="l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00066"/>
                </a:solidFill>
              </a:rPr>
              <a:t>Квалификация:</a:t>
            </a:r>
            <a:r>
              <a:rPr lang="ru-RU" altLang="ru-RU" sz="1500" dirty="0" smtClean="0">
                <a:solidFill>
                  <a:srgbClr val="000066"/>
                </a:solidFill>
              </a:rPr>
              <a:t> воспитатель</a:t>
            </a:r>
          </a:p>
          <a:p>
            <a:pPr algn="l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00066"/>
                </a:solidFill>
              </a:rPr>
              <a:t>Диплом:</a:t>
            </a:r>
            <a:r>
              <a:rPr lang="ru-RU" altLang="ru-RU" sz="1500" dirty="0" smtClean="0">
                <a:solidFill>
                  <a:srgbClr val="000066"/>
                </a:solidFill>
              </a:rPr>
              <a:t> 132403603940  от 23.03.2017</a:t>
            </a:r>
            <a:endParaRPr lang="ru-RU" altLang="ru-RU" sz="1500" dirty="0">
              <a:solidFill>
                <a:srgbClr val="000066"/>
              </a:solidFill>
            </a:endParaRPr>
          </a:p>
          <a:p>
            <a:pPr algn="l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00066"/>
                </a:solidFill>
              </a:rPr>
              <a:t>Наличие квалификационной категории: </a:t>
            </a:r>
            <a:r>
              <a:rPr lang="ru-RU" altLang="ru-RU" sz="1500" dirty="0" smtClean="0">
                <a:solidFill>
                  <a:srgbClr val="000066"/>
                </a:solidFill>
              </a:rPr>
              <a:t>первая квалификационная категория</a:t>
            </a:r>
          </a:p>
          <a:p>
            <a:pPr algn="l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00066"/>
                </a:solidFill>
              </a:rPr>
              <a:t>Стаж педагогической работы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00066"/>
                </a:solidFill>
              </a:rPr>
              <a:t>(по специальности): </a:t>
            </a:r>
            <a:r>
              <a:rPr lang="ru-RU" altLang="ru-RU" sz="1500" dirty="0" smtClean="0">
                <a:solidFill>
                  <a:srgbClr val="000066"/>
                </a:solidFill>
              </a:rPr>
              <a:t>9 лет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00066"/>
                </a:solidFill>
              </a:rPr>
              <a:t>В данном учреждении: </a:t>
            </a:r>
            <a:r>
              <a:rPr lang="ru-RU" altLang="ru-RU" sz="1500" dirty="0">
                <a:solidFill>
                  <a:srgbClr val="000066"/>
                </a:solidFill>
              </a:rPr>
              <a:t>2</a:t>
            </a:r>
            <a:r>
              <a:rPr lang="ru-RU" altLang="ru-RU" sz="1500" dirty="0" smtClean="0">
                <a:solidFill>
                  <a:srgbClr val="000066"/>
                </a:solidFill>
              </a:rPr>
              <a:t> года</a:t>
            </a:r>
          </a:p>
          <a:p>
            <a:pPr algn="l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00066"/>
                </a:solidFill>
              </a:rPr>
              <a:t>Общий трудовой стаж: </a:t>
            </a:r>
            <a:r>
              <a:rPr lang="ru-RU" altLang="ru-RU" sz="1500" dirty="0" smtClean="0">
                <a:solidFill>
                  <a:srgbClr val="000066"/>
                </a:solidFill>
              </a:rPr>
              <a:t>15 лет</a:t>
            </a:r>
          </a:p>
          <a:p>
            <a:pPr algn="l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00066"/>
                </a:solidFill>
              </a:rPr>
              <a:t>Дата последней аттестации: </a:t>
            </a:r>
            <a:r>
              <a:rPr lang="ru-RU" altLang="ru-RU" sz="1500" dirty="0" smtClean="0">
                <a:solidFill>
                  <a:srgbClr val="000066"/>
                </a:solidFill>
              </a:rPr>
              <a:t>16.05.2018</a:t>
            </a:r>
          </a:p>
          <a:p>
            <a:pPr algn="l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00066"/>
                </a:solidFill>
              </a:rPr>
              <a:t>Занимаемая должность: </a:t>
            </a:r>
            <a:r>
              <a:rPr lang="ru-RU" altLang="ru-RU" sz="1500" dirty="0" smtClean="0">
                <a:solidFill>
                  <a:srgbClr val="000066"/>
                </a:solidFill>
              </a:rPr>
              <a:t>воспитатель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969" y="1844824"/>
            <a:ext cx="291581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71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" y="980728"/>
            <a:ext cx="4464496" cy="5877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0728"/>
            <a:ext cx="4572000" cy="5710944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2.Наставничество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686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ru-RU" altLang="ru-RU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ru-RU" altLang="ru-RU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Наличие публикаций, включая интернет – публикации</a:t>
            </a:r>
            <a:br>
              <a:rPr lang="ru-RU" altLang="ru-RU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Интернет публикации</a:t>
            </a:r>
          </a:p>
        </p:txBody>
      </p:sp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2339752" y="1752600"/>
            <a:ext cx="53015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24744"/>
            <a:ext cx="3810000" cy="53625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932" y="1105808"/>
            <a:ext cx="3893524" cy="538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9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447800"/>
            <a:ext cx="8229600" cy="37338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4.Результаты участия воспитанников в конкурсах, выставках, турнирах, соревнованиях, акциях, фестивалях</a:t>
            </a:r>
          </a:p>
        </p:txBody>
      </p:sp>
    </p:spTree>
    <p:extLst>
      <p:ext uri="{BB962C8B-B14F-4D97-AF65-F5344CB8AC3E}">
        <p14:creationId xmlns:p14="http://schemas.microsoft.com/office/powerpoint/2010/main" val="2623032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30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Победы и призовые места в мероприятиях сети Интернет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258" y="1340768"/>
            <a:ext cx="3936735" cy="5445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396044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88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00" y="599372"/>
            <a:ext cx="430960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86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3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Муниципальный уровень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7"/>
            <a:ext cx="7200800" cy="45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53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" y="836712"/>
            <a:ext cx="4968552" cy="3769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22" y="1052736"/>
            <a:ext cx="4067945" cy="551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17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Республиканский уровень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60"/>
            <a:ext cx="3816424" cy="5383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5" y="1344960"/>
            <a:ext cx="4169567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83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z="3400" b="1" dirty="0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6" y="149293"/>
            <a:ext cx="4453020" cy="58189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766" y="483518"/>
            <a:ext cx="4403964" cy="589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20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60648"/>
            <a:ext cx="4611122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55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01136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6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Представление </a:t>
            </a:r>
            <a:br>
              <a:rPr lang="ru-RU" altLang="ru-RU" sz="36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altLang="ru-RU" sz="36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педагогического опыта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6792"/>
            <a:ext cx="9144000" cy="392960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2600" b="1" dirty="0" smtClean="0">
                <a:solidFill>
                  <a:srgbClr val="006600"/>
                </a:solidFill>
              </a:rPr>
              <a:t>/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3105835"/>
            <a:ext cx="69847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https://ds42sar.schoolrm.ru/sveden/employees/10002/572420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234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Российский  уровень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03585"/>
            <a:ext cx="3629025" cy="5114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8" y="1303585"/>
            <a:ext cx="3735729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50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altLang="ru-RU" sz="34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9714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8077200" cy="495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6.Выступления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</a:p>
        </p:txBody>
      </p:sp>
    </p:spTree>
    <p:extLst>
      <p:ext uri="{BB962C8B-B14F-4D97-AF65-F5344CB8AC3E}">
        <p14:creationId xmlns:p14="http://schemas.microsoft.com/office/powerpoint/2010/main" val="3999892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8077200" cy="495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4716016" cy="63928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427984" cy="63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49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 rot="10800000" flipV="1">
            <a:off x="461022" y="323645"/>
            <a:ext cx="7930443" cy="8011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3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Муниципальный уровень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99" y="1161759"/>
            <a:ext cx="3983942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47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6632"/>
            <a:ext cx="8077200" cy="864096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Республиканский уровень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764704"/>
            <a:ext cx="498657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47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640"/>
            <a:ext cx="8077200" cy="648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3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Российский уровень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31530"/>
            <a:ext cx="3888432" cy="56277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59" y="931530"/>
            <a:ext cx="4029637" cy="56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47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3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7. Проведение открытых занятий, мастер-классов, мероприятий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6"/>
            <a:ext cx="4076360" cy="51845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1" y="1459097"/>
            <a:ext cx="4343982" cy="513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34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352" y="404664"/>
            <a:ext cx="4309574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47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305" y="332656"/>
            <a:ext cx="4509509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47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011363"/>
          </a:xfrm>
        </p:spPr>
        <p:txBody>
          <a:bodyPr/>
          <a:lstStyle/>
          <a:p>
            <a:pPr eaLnBrk="1" hangingPunct="1">
              <a:defRPr/>
            </a:pPr>
            <a:endParaRPr lang="ru-RU" altLang="ru-RU" sz="3600" b="1" i="1" dirty="0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08520" y="1556792"/>
            <a:ext cx="9252520" cy="392960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2600" b="1" dirty="0" smtClean="0">
                <a:solidFill>
                  <a:srgbClr val="006600"/>
                </a:solidFill>
              </a:rPr>
              <a:t>/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8" y="548680"/>
            <a:ext cx="7362564" cy="550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88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3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8.Экспертная деятельность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59" y="908720"/>
            <a:ext cx="4611121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85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1"/>
            <a:ext cx="9144000" cy="104435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3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9.Общественно – педагогическая 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1307976"/>
            <a:ext cx="4680520" cy="555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75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534400" cy="90872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10.Позитивные </a:t>
            </a:r>
            <a:r>
              <a:rPr lang="ru-RU" altLang="ru-RU" sz="3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результаты работы с воспитанниками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4149469" cy="5589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37142"/>
            <a:ext cx="4374589" cy="557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7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8077200" cy="4953000"/>
          </a:xfrm>
        </p:spPr>
        <p:txBody>
          <a:bodyPr/>
          <a:lstStyle/>
          <a:p>
            <a:pPr eaLnBrk="1" hangingPunct="1">
              <a:defRPr/>
            </a:pPr>
            <a:endParaRPr lang="ru-RU" altLang="ru-RU" sz="3600" b="1" dirty="0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" y="321269"/>
            <a:ext cx="4536504" cy="6525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44" y="321269"/>
            <a:ext cx="4543756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14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3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11.Качество взаимодействия с родителями</a:t>
            </a:r>
          </a:p>
        </p:txBody>
      </p:sp>
      <p:pic>
        <p:nvPicPr>
          <p:cNvPr id="1026" name="Picture 2" descr="E:\аттестация новикова\занятие аттестация\аттестация новикова\справки скан\01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89825"/>
            <a:ext cx="3816424" cy="54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аттестация новикова\занятие аттестация\аттестация новикова\справки скан\11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89825"/>
            <a:ext cx="3932134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674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188640"/>
            <a:ext cx="4797541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142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12.Работа с детьми из социально – неблагополучных семей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34836"/>
            <a:ext cx="4248472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41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8077200" cy="4953000"/>
          </a:xfrm>
        </p:spPr>
        <p:txBody>
          <a:bodyPr/>
          <a:lstStyle/>
          <a:p>
            <a:pPr eaLnBrk="1" hangingPunct="1">
              <a:defRPr/>
            </a:pPr>
            <a:endParaRPr lang="ru-RU" altLang="ru-RU" sz="3600" b="1" dirty="0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74340"/>
            <a:ext cx="468052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488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13. Участие педагога в профессиональных конкурсах</a:t>
            </a:r>
          </a:p>
        </p:txBody>
      </p:sp>
      <p:sp>
        <p:nvSpPr>
          <p:cNvPr id="32772" name="Text Box 9"/>
          <p:cNvSpPr txBox="1">
            <a:spLocks noChangeArrowheads="1"/>
          </p:cNvSpPr>
          <p:nvPr/>
        </p:nvSpPr>
        <p:spPr bwMode="auto">
          <a:xfrm>
            <a:off x="3810000" y="16764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2483768" y="1219200"/>
            <a:ext cx="437423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сети Интернет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711643"/>
            <a:ext cx="3209925" cy="490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72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Участие педагога в профессиональных конкурсах</a:t>
            </a:r>
          </a:p>
        </p:txBody>
      </p:sp>
      <p:sp>
        <p:nvSpPr>
          <p:cNvPr id="33800" name="Text Box 9"/>
          <p:cNvSpPr txBox="1">
            <a:spLocks noChangeArrowheads="1"/>
          </p:cNvSpPr>
          <p:nvPr/>
        </p:nvSpPr>
        <p:spPr bwMode="auto">
          <a:xfrm>
            <a:off x="3810000" y="16764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1115616" y="1219200"/>
            <a:ext cx="626469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Муниципальный уровень</a:t>
            </a:r>
            <a:endParaRPr lang="ru-RU" altLang="ru-RU" sz="2600" dirty="0">
              <a:solidFill>
                <a:srgbClr val="000099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02627"/>
            <a:ext cx="3285857" cy="48148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02626"/>
            <a:ext cx="3225552" cy="481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15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3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1.Участие в инновационной (экспертной деятельности)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838200" y="2438400"/>
            <a:ext cx="7696200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3000" b="1" u="sng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Муниципальный уровень:</a:t>
            </a:r>
          </a:p>
          <a:p>
            <a:pPr>
              <a:spcBef>
                <a:spcPct val="50000"/>
              </a:spcBef>
              <a:defRPr/>
            </a:pPr>
            <a:endParaRPr lang="ru-RU" altLang="ru-RU" sz="3000" b="1" u="sng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altLang="ru-RU" sz="3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«Формирование экологической культуры дошкольников средствами театрализации»</a:t>
            </a:r>
          </a:p>
        </p:txBody>
      </p:sp>
    </p:spTree>
    <p:extLst>
      <p:ext uri="{BB962C8B-B14F-4D97-AF65-F5344CB8AC3E}">
        <p14:creationId xmlns:p14="http://schemas.microsoft.com/office/powerpoint/2010/main" val="11746817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8077200" cy="4953000"/>
          </a:xfrm>
        </p:spPr>
        <p:txBody>
          <a:bodyPr/>
          <a:lstStyle/>
          <a:p>
            <a:pPr eaLnBrk="1" hangingPunct="1">
              <a:defRPr/>
            </a:pPr>
            <a:endParaRPr lang="ru-RU" altLang="ru-RU" sz="3600" b="1" dirty="0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42" y="404664"/>
            <a:ext cx="7218915" cy="575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488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2133600" y="152400"/>
            <a:ext cx="502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altLang="ru-RU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Республиканский уровень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851400"/>
            <a:ext cx="3744416" cy="54287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68052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63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2133600" y="152400"/>
            <a:ext cx="502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alt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Российский  уровень    </a:t>
            </a:r>
            <a:endParaRPr lang="ru-RU" alt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862012"/>
            <a:ext cx="363855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121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3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Награды и поощрения</a:t>
            </a:r>
            <a:br>
              <a:rPr lang="ru-RU" altLang="ru-RU" sz="3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портал сети Интернет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652" y="1052736"/>
            <a:ext cx="4298719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422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3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14.Награды и поощрения</a:t>
            </a:r>
            <a:br>
              <a:rPr lang="ru-RU" altLang="ru-RU" sz="3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3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Муниципальный уровень</a:t>
            </a:r>
            <a:endParaRPr lang="ru-RU" altLang="ru-RU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3960440" cy="54692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121" y="1248156"/>
            <a:ext cx="4167367" cy="548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848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3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Награды и поощрения</a:t>
            </a:r>
            <a:r>
              <a:rPr lang="ru-RU" altLang="ru-RU" sz="3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3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3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Республиканский  уровень</a:t>
            </a:r>
            <a:endParaRPr lang="ru-RU" altLang="ru-RU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052736"/>
            <a:ext cx="4016499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2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85" y="954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stvospital\Desktop\НОВАЯ ИННОВАЦИЯ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668433"/>
            <a:ext cx="4335691" cy="5760018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tvospital\Desktop\НОВАЯ ИННОВАЦИЯ\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59" y="716177"/>
            <a:ext cx="4124741" cy="566453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686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644"/>
            <a:ext cx="4355976" cy="62646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4644"/>
            <a:ext cx="4572000" cy="6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86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1" y="195956"/>
            <a:ext cx="4539600" cy="6480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00" y="194855"/>
            <a:ext cx="4554522" cy="648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86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20688"/>
            <a:ext cx="4608512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127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п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3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2.Наставничество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24744"/>
            <a:ext cx="469853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306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285</Words>
  <Application>Microsoft Office PowerPoint</Application>
  <PresentationFormat>Экран (4:3)</PresentationFormat>
  <Paragraphs>56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Министерство образования РМ ПОРТФОЛИО Новиковой Светланы Михайловны, воспитателя МАДОУ «Детский сад №42» г. о. Саранск</vt:lpstr>
      <vt:lpstr>Представление  педагогического опыта</vt:lpstr>
      <vt:lpstr>Презентация PowerPoint</vt:lpstr>
      <vt:lpstr> 1.Участие в инновационной (экспертной деятельности)</vt:lpstr>
      <vt:lpstr>Презентация PowerPoint</vt:lpstr>
      <vt:lpstr>Презентация PowerPoint</vt:lpstr>
      <vt:lpstr>Презентация PowerPoint</vt:lpstr>
      <vt:lpstr>Презентация PowerPoint</vt:lpstr>
      <vt:lpstr> 2.Наставничество</vt:lpstr>
      <vt:lpstr>2.Наставничество</vt:lpstr>
      <vt:lpstr> 3.Наличие публикаций, включая интернет – публикации Интернет публикации</vt:lpstr>
      <vt:lpstr>4.Результаты участия воспитанников в конкурсах, выставках, турнирах, соревнованиях, акциях, фестивалях</vt:lpstr>
      <vt:lpstr>Победы и призовые места в мероприятиях сети Интернет</vt:lpstr>
      <vt:lpstr>Презентация PowerPoint</vt:lpstr>
      <vt:lpstr>Муниципальный уровень</vt:lpstr>
      <vt:lpstr>Презентация PowerPoint</vt:lpstr>
      <vt:lpstr>Республиканский уровень</vt:lpstr>
      <vt:lpstr>Презентация PowerPoint</vt:lpstr>
      <vt:lpstr>Презентация PowerPoint</vt:lpstr>
      <vt:lpstr>Российский  уровень</vt:lpstr>
      <vt:lpstr>5. Наличие авторских программ, методических пособий</vt:lpstr>
      <vt:lpstr> 6.Выступления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 </vt:lpstr>
      <vt:lpstr>Муниципальный уровень</vt:lpstr>
      <vt:lpstr>Республиканский уровень</vt:lpstr>
      <vt:lpstr>Российский уровень</vt:lpstr>
      <vt:lpstr>7. Проведение открытых занятий, мастер-классов, мероприятий</vt:lpstr>
      <vt:lpstr>Презентация PowerPoint</vt:lpstr>
      <vt:lpstr>Презентация PowerPoint</vt:lpstr>
      <vt:lpstr> 8.Экспертная деятельность</vt:lpstr>
      <vt:lpstr>9.Общественно – педагогическая активность педагога: участие в комиссиях, педагогических сообществах, в жюри конкурсов</vt:lpstr>
      <vt:lpstr>10.Позитивные результаты работы с воспитанниками</vt:lpstr>
      <vt:lpstr>Презентация PowerPoint</vt:lpstr>
      <vt:lpstr> 11.Качество взаимодействия с родителями</vt:lpstr>
      <vt:lpstr>Презентация PowerPoint</vt:lpstr>
      <vt:lpstr>12.Работа с детьми из социально – неблагополучных семей</vt:lpstr>
      <vt:lpstr>Презентация PowerPoint</vt:lpstr>
      <vt:lpstr>13. Участие педагога в профессиональных конкурсах</vt:lpstr>
      <vt:lpstr>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Награды и поощрения портал сети Интернет</vt:lpstr>
      <vt:lpstr>14.Награды и поощрения Муниципальный уровень</vt:lpstr>
      <vt:lpstr>Награды и поощрения Республиканский  уровень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Группа 07</cp:lastModifiedBy>
  <cp:revision>47</cp:revision>
  <dcterms:created xsi:type="dcterms:W3CDTF">2023-02-07T12:10:48Z</dcterms:created>
  <dcterms:modified xsi:type="dcterms:W3CDTF">2023-02-21T12:14:31Z</dcterms:modified>
</cp:coreProperties>
</file>