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EEC3-494A-4E68-82CD-6CDDFB2953F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018E-06B4-4948-AD8F-0CC7EAF28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рисование дождь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1571612"/>
            <a:ext cx="6572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«Весенний дождь»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(нетрадиционное рисование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пальцеграфия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2 младшая группа)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6072206"/>
            <a:ext cx="3753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Примак Ю.И.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4572000" y="2786058"/>
            <a:ext cx="4411480" cy="3500462"/>
          </a:xfrm>
          <a:prstGeom prst="rect">
            <a:avLst/>
          </a:prstGeom>
          <a:noFill/>
        </p:spPr>
      </p:pic>
      <p:pic>
        <p:nvPicPr>
          <p:cNvPr id="21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-36793" y="3571876"/>
            <a:ext cx="5737522" cy="2767435"/>
          </a:xfrm>
          <a:prstGeom prst="rect">
            <a:avLst/>
          </a:prstGeom>
          <a:noFill/>
        </p:spPr>
      </p:pic>
      <p:pic>
        <p:nvPicPr>
          <p:cNvPr id="4098" name="Picture 2" descr="C:\Users\Notebook\Desktop\рисование дождь\tuchka-picture-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57166"/>
            <a:ext cx="2951175" cy="231893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4349" y="642918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орисовали, а теперь давайте с вами споём и потанцуем.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196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928670"/>
            <a:ext cx="8358246" cy="20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родолжать развивать умение рисовать дождь пальчиками, равномерно распределяя отпечатки по поверхности альбомного листа; передавать в рисунке несложные явления действительности; развивать воображение, мелкую моторику, эстетическое отношение к окружающему миру;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вызывать эмоциональный отклик на красоту окружающего мира.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57562"/>
            <a:ext cx="479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7" y="392906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Альбомный лист; восковые мелки; стаканчик с водой; акварельные краски; кисточка; салфетки.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3"/>
          <a:srcRect t="11640" b="15608"/>
          <a:stretch>
            <a:fillRect/>
          </a:stretch>
        </p:blipFill>
        <p:spPr bwMode="auto">
          <a:xfrm>
            <a:off x="6072198" y="2928934"/>
            <a:ext cx="2200263" cy="1104154"/>
          </a:xfrm>
          <a:prstGeom prst="rect">
            <a:avLst/>
          </a:prstGeom>
          <a:noFill/>
        </p:spPr>
      </p:pic>
      <p:pic>
        <p:nvPicPr>
          <p:cNvPr id="12" name="Picture 3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3"/>
          <a:srcRect t="11640" b="15608"/>
          <a:stretch>
            <a:fillRect/>
          </a:stretch>
        </p:blipFill>
        <p:spPr bwMode="auto">
          <a:xfrm>
            <a:off x="571472" y="5429264"/>
            <a:ext cx="2200263" cy="1104154"/>
          </a:xfrm>
          <a:prstGeom prst="rect">
            <a:avLst/>
          </a:prstGeom>
          <a:noFill/>
        </p:spPr>
      </p:pic>
      <p:pic>
        <p:nvPicPr>
          <p:cNvPr id="13" name="Picture 3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3"/>
          <a:srcRect t="11640" b="15608"/>
          <a:stretch>
            <a:fillRect/>
          </a:stretch>
        </p:blipFill>
        <p:spPr bwMode="auto">
          <a:xfrm>
            <a:off x="3571868" y="4357694"/>
            <a:ext cx="2200263" cy="1104154"/>
          </a:xfrm>
          <a:prstGeom prst="rect">
            <a:avLst/>
          </a:prstGeom>
          <a:noFill/>
        </p:spPr>
      </p:pic>
      <p:pic>
        <p:nvPicPr>
          <p:cNvPr id="14" name="Picture 3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3"/>
          <a:srcRect t="11640" b="15608"/>
          <a:stretch>
            <a:fillRect/>
          </a:stretch>
        </p:blipFill>
        <p:spPr bwMode="auto">
          <a:xfrm>
            <a:off x="5929322" y="5072074"/>
            <a:ext cx="2200263" cy="1104154"/>
          </a:xfrm>
          <a:prstGeom prst="rect">
            <a:avLst/>
          </a:prstGeom>
          <a:noFill/>
        </p:spPr>
      </p:pic>
      <p:pic>
        <p:nvPicPr>
          <p:cNvPr id="15" name="Picture 3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4" cstate="print"/>
          <a:srcRect t="11640" b="15608"/>
          <a:stretch>
            <a:fillRect/>
          </a:stretch>
        </p:blipFill>
        <p:spPr bwMode="auto">
          <a:xfrm>
            <a:off x="3071802" y="285728"/>
            <a:ext cx="1485883" cy="745658"/>
          </a:xfrm>
          <a:prstGeom prst="rect">
            <a:avLst/>
          </a:prstGeom>
          <a:noFill/>
        </p:spPr>
      </p:pic>
      <p:pic>
        <p:nvPicPr>
          <p:cNvPr id="16" name="Picture 3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4" cstate="print"/>
          <a:srcRect t="11640" b="15608"/>
          <a:stretch>
            <a:fillRect/>
          </a:stretch>
        </p:blipFill>
        <p:spPr bwMode="auto">
          <a:xfrm>
            <a:off x="7000892" y="285728"/>
            <a:ext cx="1485883" cy="745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794" y="21429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Notebook\Desktop\рисование дождь\96461270_large_yozhik_na_obl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714512" cy="1714512"/>
          </a:xfrm>
          <a:prstGeom prst="rect">
            <a:avLst/>
          </a:prstGeom>
          <a:noFill/>
        </p:spPr>
      </p:pic>
      <p:pic>
        <p:nvPicPr>
          <p:cNvPr id="15" name="Picture 3" descr="C:\Users\Notebook\Desktop\рисование дождь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785950" cy="1785950"/>
          </a:xfrm>
          <a:prstGeom prst="rect">
            <a:avLst/>
          </a:prstGeom>
          <a:noFill/>
        </p:spPr>
      </p:pic>
      <p:pic>
        <p:nvPicPr>
          <p:cNvPr id="16" name="Picture 4" descr="C:\Users\Notebook\Desktop\рисование дождь\загружено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9" y="214291"/>
            <a:ext cx="1714512" cy="17145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00232" y="928670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елые овечки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сидят на печке.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плывут издалека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Кучевые …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(облака)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2571744"/>
            <a:ext cx="4368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ушистая лошадка,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 бегемот,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 просто ватка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нами вдаль плывёт.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(облако)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857364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лежу, а надо мной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Ходят – бродят чередой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собака, то енот,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совсем наоборот!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гора, а то река…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ведь это …..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(облака)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4286256"/>
            <a:ext cx="4805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 белые клубки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небе, словно мотыльки.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ветерком они резвятся,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Упасть на землю не боятся.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(облака)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3929066"/>
            <a:ext cx="4214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орабли под парусами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Проплывают перед нами.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морские корабли,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не нужен край земли.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качает лёгкий ветер,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верный друг на свете,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небе стайкою плывут…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и как же их зовут?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(облака)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C:\Users\Notebook\Desktop\рисование дождь\cd5b18f5400be88b6186d47e671a6ac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750"/>
          <a:stretch>
            <a:fillRect/>
          </a:stretch>
        </p:blipFill>
        <p:spPr bwMode="auto">
          <a:xfrm>
            <a:off x="3143240" y="2409668"/>
            <a:ext cx="2397124" cy="876455"/>
          </a:xfrm>
          <a:prstGeom prst="rect">
            <a:avLst/>
          </a:prstGeom>
          <a:noFill/>
        </p:spPr>
      </p:pic>
      <p:pic>
        <p:nvPicPr>
          <p:cNvPr id="25" name="Picture 6" descr="C:\Users\Notebook\Desktop\рисование дождь\cd5b18f5400be88b6186d47e671a6ac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50" b="43750"/>
          <a:stretch>
            <a:fillRect/>
          </a:stretch>
        </p:blipFill>
        <p:spPr bwMode="auto">
          <a:xfrm>
            <a:off x="3428992" y="3857628"/>
            <a:ext cx="1428760" cy="928694"/>
          </a:xfrm>
          <a:prstGeom prst="rect">
            <a:avLst/>
          </a:prstGeom>
          <a:noFill/>
        </p:spPr>
      </p:pic>
      <p:pic>
        <p:nvPicPr>
          <p:cNvPr id="26" name="Picture 6" descr="C:\Users\Notebook\Desktop\рисование дождь\cd5b18f5400be88b6186d47e671a6ac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38" b="43750"/>
          <a:stretch>
            <a:fillRect/>
          </a:stretch>
        </p:blipFill>
        <p:spPr bwMode="auto">
          <a:xfrm>
            <a:off x="7961322" y="3571876"/>
            <a:ext cx="1182678" cy="928694"/>
          </a:xfrm>
          <a:prstGeom prst="rect">
            <a:avLst/>
          </a:prstGeom>
          <a:noFill/>
        </p:spPr>
      </p:pic>
      <p:pic>
        <p:nvPicPr>
          <p:cNvPr id="27" name="Picture 6" descr="C:\Users\Notebook\Desktop\рисование дождь\cd5b18f5400be88b6186d47e671a6ac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50" b="43750"/>
          <a:stretch>
            <a:fillRect/>
          </a:stretch>
        </p:blipFill>
        <p:spPr bwMode="auto">
          <a:xfrm>
            <a:off x="3571868" y="5929306"/>
            <a:ext cx="1428760" cy="928694"/>
          </a:xfrm>
          <a:prstGeom prst="rect">
            <a:avLst/>
          </a:prstGeom>
          <a:noFill/>
        </p:spPr>
      </p:pic>
      <p:pic>
        <p:nvPicPr>
          <p:cNvPr id="28" name="Picture 6" descr="C:\Users\Notebook\Desktop\рисование дождь\cd5b18f5400be88b6186d47e671a6ac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50" b="43750"/>
          <a:stretch>
            <a:fillRect/>
          </a:stretch>
        </p:blipFill>
        <p:spPr bwMode="auto">
          <a:xfrm>
            <a:off x="1928794" y="5643578"/>
            <a:ext cx="1428760" cy="928694"/>
          </a:xfrm>
          <a:prstGeom prst="rect">
            <a:avLst/>
          </a:prstGeom>
          <a:noFill/>
        </p:spPr>
      </p:pic>
      <p:pic>
        <p:nvPicPr>
          <p:cNvPr id="30" name="Picture 6" descr="C:\Users\Notebook\Desktop\рисование дождь\cd5b18f5400be88b6186d47e671a6ac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38" b="43750"/>
          <a:stretch>
            <a:fillRect/>
          </a:stretch>
        </p:blipFill>
        <p:spPr bwMode="auto">
          <a:xfrm>
            <a:off x="357158" y="5643578"/>
            <a:ext cx="118267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38786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етит, хоть и бескрыла,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 закрыла,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его не видно стало,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слезами зарыдала.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(туча)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Notebook\Desktop\рисование дождь\hello_html_m762c4a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1993568" cy="18138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2071678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иняя Чаша плывёт над чащей,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гулким грохотом и громом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Наклоняется над домом.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беда, беда…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неё течёт вода, из неё течёт вода.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Разбегайтесь, кто куда!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(туча)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929066"/>
            <a:ext cx="4095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мурая, мохнатая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водой богатая.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 нужно её бить,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равно ей слёзы лить!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(туча)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286388"/>
            <a:ext cx="450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апки серые плывут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прохожих дождик льют.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(тучи)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C:\Users\Notebook\Desktop\рисование дождь\108491145_large_3a.png"/>
          <p:cNvPicPr>
            <a:picLocks noChangeAspect="1" noChangeArrowheads="1"/>
          </p:cNvPicPr>
          <p:nvPr/>
        </p:nvPicPr>
        <p:blipFill>
          <a:blip r:embed="rId4" cstate="print"/>
          <a:srcRect b="13978"/>
          <a:stretch>
            <a:fillRect/>
          </a:stretch>
        </p:blipFill>
        <p:spPr bwMode="auto">
          <a:xfrm rot="382399">
            <a:off x="5286380" y="4071942"/>
            <a:ext cx="1291196" cy="1571636"/>
          </a:xfrm>
          <a:prstGeom prst="rect">
            <a:avLst/>
          </a:prstGeom>
          <a:noFill/>
        </p:spPr>
      </p:pic>
      <p:pic>
        <p:nvPicPr>
          <p:cNvPr id="11" name="Picture 10" descr="C:\Users\Notebook\Desktop\рисование дождь\fd2c0ad85fe0a06b07ae5c8c1ae9f180.png"/>
          <p:cNvPicPr>
            <a:picLocks noChangeAspect="1" noChangeArrowheads="1"/>
          </p:cNvPicPr>
          <p:nvPr/>
        </p:nvPicPr>
        <p:blipFill>
          <a:blip r:embed="rId5"/>
          <a:srcRect r="10188" b="41886"/>
          <a:stretch>
            <a:fillRect/>
          </a:stretch>
        </p:blipFill>
        <p:spPr bwMode="auto">
          <a:xfrm>
            <a:off x="928662" y="1928802"/>
            <a:ext cx="2500330" cy="2017810"/>
          </a:xfrm>
          <a:prstGeom prst="rect">
            <a:avLst/>
          </a:prstGeom>
          <a:noFill/>
        </p:spPr>
      </p:pic>
      <p:pic>
        <p:nvPicPr>
          <p:cNvPr id="12" name="Picture 11" descr="C:\Users\Notebook\Desktop\рисование дождь\d7d80b89bcc107fc7e02fa42fffd7f2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214950"/>
            <a:ext cx="1219197" cy="1219197"/>
          </a:xfrm>
          <a:prstGeom prst="rect">
            <a:avLst/>
          </a:prstGeom>
          <a:noFill/>
        </p:spPr>
      </p:pic>
      <p:pic>
        <p:nvPicPr>
          <p:cNvPr id="13" name="Picture 12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85728"/>
            <a:ext cx="2071702" cy="1429021"/>
          </a:xfrm>
          <a:prstGeom prst="rect">
            <a:avLst/>
          </a:prstGeom>
          <a:noFill/>
        </p:spPr>
      </p:pic>
      <p:pic>
        <p:nvPicPr>
          <p:cNvPr id="14" name="Picture 12" descr="C:\Users\Notebook\Desktop\рисование дождь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714356"/>
            <a:ext cx="1509723" cy="104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Notebook\Desktop\рисование дождь\rain-cloud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290"/>
            <a:ext cx="2143140" cy="2143140"/>
          </a:xfrm>
          <a:prstGeom prst="rect">
            <a:avLst/>
          </a:prstGeom>
          <a:noFill/>
        </p:spPr>
      </p:pic>
      <p:pic>
        <p:nvPicPr>
          <p:cNvPr id="3075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2857488" y="3000372"/>
            <a:ext cx="2057423" cy="1043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571480"/>
            <a:ext cx="4455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арабанит он по крыше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стекает по стеклу.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Целый вечер только слышно,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шумит он по двору.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(дождь)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 rot="21323952">
            <a:off x="319467" y="1295449"/>
            <a:ext cx="2057423" cy="9240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2428868"/>
            <a:ext cx="39193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дёт он по земле,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Идёт он по траве.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Идёт по крыше –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Идёт везде.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Идёт и не молчит.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каплями своими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Везде стучит, стучит.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(дождь)  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2000240"/>
            <a:ext cx="3859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ук-тук-тук, тук-тук-тук.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же к нам стучится вдруг?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по крыше барабанит,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на улице буянит.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на гостя не похож,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что это …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(дождь)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2928926" y="2000240"/>
            <a:ext cx="2057423" cy="1043611"/>
          </a:xfrm>
          <a:prstGeom prst="rect">
            <a:avLst/>
          </a:prstGeom>
          <a:noFill/>
        </p:spPr>
      </p:pic>
      <p:pic>
        <p:nvPicPr>
          <p:cNvPr id="14" name="Picture 2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49" r="9923"/>
          <a:stretch>
            <a:fillRect/>
          </a:stretch>
        </p:blipFill>
        <p:spPr bwMode="auto">
          <a:xfrm>
            <a:off x="7358082" y="357166"/>
            <a:ext cx="1500198" cy="17145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5072074"/>
            <a:ext cx="3410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умит он в поле и в саду.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дом не попадёт.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никуда я не пойду,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Покуда он идёт.   (дождь)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4071942"/>
            <a:ext cx="3634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 бежим все без оглядки,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равно не убежать.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дома незнакомец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сумеет нас поймать.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всё прячется за тучи,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ножки на земле.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ещё не догадались?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Говорим мы о …    (дожде)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2857488" y="5500702"/>
            <a:ext cx="1628795" cy="826193"/>
          </a:xfrm>
          <a:prstGeom prst="rect">
            <a:avLst/>
          </a:prstGeom>
          <a:noFill/>
        </p:spPr>
      </p:pic>
      <p:pic>
        <p:nvPicPr>
          <p:cNvPr id="18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7515205" y="4143380"/>
            <a:ext cx="1628795" cy="826193"/>
          </a:xfrm>
          <a:prstGeom prst="rect">
            <a:avLst/>
          </a:prstGeom>
          <a:noFill/>
        </p:spPr>
      </p:pic>
      <p:pic>
        <p:nvPicPr>
          <p:cNvPr id="19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7143768" y="5214950"/>
            <a:ext cx="1628795" cy="82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1429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Стихи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8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пешат по небу облака, -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Наверно, на обед.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Видать, дорога далека,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небе нет карет.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небу синему бегут,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Спешат, бегут, спешат.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рядом за руку ведут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Кудрявых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малышат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О.Шамшурина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714356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егал дождик по тропинке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нужны дождю ботинки.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Бегал дождик по дорожке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нужны дождю сапожки.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Бегал дождик по газону,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балкону, по вазону,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Бегал рядом, за окном…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пустила крыша в дом.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(С.Островский)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500438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ождик песенку поёт: кап–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кто её поймёт – кап-кап?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поймём ни я , ни ты,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зато поймут цветы,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весенняя листва,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зелёная трава…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всех поймёт зерно,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Прорастать начнёт оно.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Б.Заходер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4071942"/>
            <a:ext cx="33157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учка с солнышком опять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прятки начали играть.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солнце спрячется,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Тучка вся расплачется.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 солнышко найдётся,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Сразу радуга смеётся.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Г.Османова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:\Users\Notebook\Desktop\рисование дождь\unnamed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928" y="1214422"/>
            <a:ext cx="1272525" cy="1835303"/>
          </a:xfrm>
          <a:prstGeom prst="rect">
            <a:avLst/>
          </a:prstGeom>
          <a:noFill/>
        </p:spPr>
      </p:pic>
      <p:pic>
        <p:nvPicPr>
          <p:cNvPr id="15" name="Picture 14" descr="C:\Users\Notebook\Desktop\рисование дождь\image_processing20200410-24721-1xruao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928670"/>
            <a:ext cx="1500198" cy="1389558"/>
          </a:xfrm>
          <a:prstGeom prst="rect">
            <a:avLst/>
          </a:prstGeom>
          <a:noFill/>
        </p:spPr>
      </p:pic>
      <p:pic>
        <p:nvPicPr>
          <p:cNvPr id="16" name="Picture 2" descr="C:\Users\Notebook\Desktop\рисование дождь\origina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3236" t="2275" r="9393" b="9002"/>
          <a:stretch>
            <a:fillRect/>
          </a:stretch>
        </p:blipFill>
        <p:spPr bwMode="auto">
          <a:xfrm>
            <a:off x="3357554" y="4183068"/>
            <a:ext cx="1357322" cy="1960576"/>
          </a:xfrm>
          <a:prstGeom prst="rect">
            <a:avLst/>
          </a:prstGeom>
          <a:noFill/>
        </p:spPr>
      </p:pic>
      <p:pic>
        <p:nvPicPr>
          <p:cNvPr id="17" name="Picture 3" descr="C:\Users\Notebook\Desktop\рисование дождь\dfbb100486f564a8b1e76792c34e128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429132"/>
            <a:ext cx="1071570" cy="1225161"/>
          </a:xfrm>
          <a:prstGeom prst="rect">
            <a:avLst/>
          </a:prstGeom>
          <a:noFill/>
        </p:spPr>
      </p:pic>
      <p:pic>
        <p:nvPicPr>
          <p:cNvPr id="19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7715272" y="428604"/>
            <a:ext cx="1428728" cy="754755"/>
          </a:xfrm>
          <a:prstGeom prst="rect">
            <a:avLst/>
          </a:prstGeom>
          <a:noFill/>
        </p:spPr>
      </p:pic>
      <p:pic>
        <p:nvPicPr>
          <p:cNvPr id="20" name="Picture 3" descr="C:\Users\Notebook\Desktop\рисование дождь\tuchk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23" t="60227" r="24236"/>
          <a:stretch>
            <a:fillRect/>
          </a:stretch>
        </p:blipFill>
        <p:spPr bwMode="auto">
          <a:xfrm>
            <a:off x="6286512" y="0"/>
            <a:ext cx="1500166" cy="76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285728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85723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«Надоели нам дожди»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285860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Дождик, дождик! Подожди!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 очереди поворачивают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Надоели нам дожди!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ладошки кверху и пальцами другой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по крышам зачастил,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имитируют капельки дождя,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Ребятишек разбудил.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повторяя: «Кап, кап, кап…!»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3929065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285749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«Дождик, дождик»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3643314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Дождик, дождик,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повернули ладошку кверху и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 да кап…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указательным пальцем имитируют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Мокрые дорожки.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капельки дождя и повторяют: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равно пойду гулять,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«Кап, кап, кап…!»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промокнут ножки.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965" t="5497" r="22093" b="6806"/>
          <a:stretch>
            <a:fillRect/>
          </a:stretch>
        </p:blipFill>
        <p:spPr bwMode="auto">
          <a:xfrm>
            <a:off x="714348" y="214290"/>
            <a:ext cx="1149405" cy="1222383"/>
          </a:xfrm>
          <a:prstGeom prst="rect">
            <a:avLst/>
          </a:prstGeom>
          <a:noFill/>
        </p:spPr>
      </p:pic>
      <p:pic>
        <p:nvPicPr>
          <p:cNvPr id="19" name="Picture 2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965" t="5497" r="22093" b="42433"/>
          <a:stretch>
            <a:fillRect/>
          </a:stretch>
        </p:blipFill>
        <p:spPr bwMode="auto">
          <a:xfrm>
            <a:off x="6715140" y="214290"/>
            <a:ext cx="1506595" cy="951337"/>
          </a:xfrm>
          <a:prstGeom prst="rect">
            <a:avLst/>
          </a:prstGeom>
          <a:noFill/>
        </p:spPr>
      </p:pic>
      <p:pic>
        <p:nvPicPr>
          <p:cNvPr id="20" name="Picture 3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093" t="54974" r="22965" b="4188"/>
          <a:stretch>
            <a:fillRect/>
          </a:stretch>
        </p:blipFill>
        <p:spPr bwMode="auto">
          <a:xfrm>
            <a:off x="6143635" y="2571744"/>
            <a:ext cx="2967425" cy="1173624"/>
          </a:xfrm>
          <a:prstGeom prst="rect">
            <a:avLst/>
          </a:prstGeom>
          <a:noFill/>
        </p:spPr>
      </p:pic>
      <p:pic>
        <p:nvPicPr>
          <p:cNvPr id="21" name="Picture 3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093" t="54740" r="22965" b="4188"/>
          <a:stretch>
            <a:fillRect/>
          </a:stretch>
        </p:blipFill>
        <p:spPr bwMode="auto">
          <a:xfrm>
            <a:off x="537799" y="2647649"/>
            <a:ext cx="2686367" cy="1021926"/>
          </a:xfrm>
          <a:prstGeom prst="rect">
            <a:avLst/>
          </a:prstGeom>
          <a:noFill/>
        </p:spPr>
      </p:pic>
      <p:pic>
        <p:nvPicPr>
          <p:cNvPr id="22" name="Picture 3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093" t="54740" r="22965" b="4188"/>
          <a:stretch>
            <a:fillRect/>
          </a:stretch>
        </p:blipFill>
        <p:spPr bwMode="auto">
          <a:xfrm>
            <a:off x="2714612" y="3714752"/>
            <a:ext cx="1782627" cy="887872"/>
          </a:xfrm>
          <a:prstGeom prst="rect">
            <a:avLst/>
          </a:prstGeom>
          <a:noFill/>
        </p:spPr>
      </p:pic>
      <p:pic>
        <p:nvPicPr>
          <p:cNvPr id="23" name="Picture 3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093" t="54740" r="22965" b="4188"/>
          <a:stretch>
            <a:fillRect/>
          </a:stretch>
        </p:blipFill>
        <p:spPr bwMode="auto">
          <a:xfrm>
            <a:off x="5000628" y="4929198"/>
            <a:ext cx="3929090" cy="1714512"/>
          </a:xfrm>
          <a:prstGeom prst="rect">
            <a:avLst/>
          </a:prstGeom>
          <a:noFill/>
        </p:spPr>
      </p:pic>
      <p:pic>
        <p:nvPicPr>
          <p:cNvPr id="24" name="Picture 3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093" t="54740" r="22965" b="4188"/>
          <a:stretch>
            <a:fillRect/>
          </a:stretch>
        </p:blipFill>
        <p:spPr bwMode="auto">
          <a:xfrm>
            <a:off x="2560106" y="5214950"/>
            <a:ext cx="3083464" cy="1428760"/>
          </a:xfrm>
          <a:prstGeom prst="rect">
            <a:avLst/>
          </a:prstGeom>
          <a:noFill/>
        </p:spPr>
      </p:pic>
      <p:pic>
        <p:nvPicPr>
          <p:cNvPr id="25" name="Picture 3" descr="C:\Users\Notebook\Desktop\рисование дождь\38-384316_rain-cliparts-for-free-rainy-clipart-sleet-an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2093" t="54740" r="22965" b="4188"/>
          <a:stretch>
            <a:fillRect/>
          </a:stretch>
        </p:blipFill>
        <p:spPr bwMode="auto">
          <a:xfrm>
            <a:off x="357158" y="5178817"/>
            <a:ext cx="2428892" cy="1393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2"/>
          <a:srcRect t="46505"/>
          <a:stretch>
            <a:fillRect/>
          </a:stretch>
        </p:blipFill>
        <p:spPr bwMode="auto">
          <a:xfrm>
            <a:off x="6357950" y="3429000"/>
            <a:ext cx="2459821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5716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100010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«Дождик»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959887" cy="4357718"/>
          </a:xfrm>
          <a:prstGeom prst="rect">
            <a:avLst/>
          </a:prstGeom>
          <a:noFill/>
        </p:spPr>
      </p:pic>
      <p:pic>
        <p:nvPicPr>
          <p:cNvPr id="16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2"/>
          <a:srcRect t="46505"/>
          <a:stretch>
            <a:fillRect/>
          </a:stretch>
        </p:blipFill>
        <p:spPr bwMode="auto">
          <a:xfrm>
            <a:off x="2830671" y="1342258"/>
            <a:ext cx="3372533" cy="3444064"/>
          </a:xfrm>
          <a:prstGeom prst="rect">
            <a:avLst/>
          </a:prstGeom>
          <a:noFill/>
        </p:spPr>
      </p:pic>
      <p:pic>
        <p:nvPicPr>
          <p:cNvPr id="19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2"/>
          <a:srcRect t="46505"/>
          <a:stretch>
            <a:fillRect/>
          </a:stretch>
        </p:blipFill>
        <p:spPr bwMode="auto">
          <a:xfrm>
            <a:off x="357158" y="285729"/>
            <a:ext cx="2714643" cy="3929089"/>
          </a:xfrm>
          <a:prstGeom prst="rect">
            <a:avLst/>
          </a:prstGeom>
          <a:noFill/>
        </p:spPr>
      </p:pic>
      <p:pic>
        <p:nvPicPr>
          <p:cNvPr id="20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2"/>
          <a:srcRect t="46505"/>
          <a:stretch>
            <a:fillRect/>
          </a:stretch>
        </p:blipFill>
        <p:spPr bwMode="auto">
          <a:xfrm>
            <a:off x="285720" y="4357694"/>
            <a:ext cx="4643470" cy="2500306"/>
          </a:xfrm>
          <a:prstGeom prst="rect">
            <a:avLst/>
          </a:prstGeom>
          <a:noFill/>
        </p:spPr>
      </p:pic>
      <p:pic>
        <p:nvPicPr>
          <p:cNvPr id="21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2"/>
          <a:srcRect t="46505"/>
          <a:stretch>
            <a:fillRect/>
          </a:stretch>
        </p:blipFill>
        <p:spPr bwMode="auto">
          <a:xfrm>
            <a:off x="4643438" y="4572008"/>
            <a:ext cx="4500562" cy="21266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1" y="1571612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Дождик скачет по дорожке,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мальчишка озорной,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(прыжки на двух ногах)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Громко хлопает в ладоши,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 счастья, сам не свой.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(хлопки)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Летний дождь – всегда весёлый.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Он, как друг хороший всем.                   (повороты, руки на поясе)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тополь стал зелёный,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Будто новенький совсем.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(руки вверх, наклоны влево –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вправо)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игрушки в магазине,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Чистые дома стоят.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(повороты с отведённой в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сторону рукой)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Небосвод стал синий-синий.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лужах «зайчики» блестят.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(руки вверх, «фонарики»)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otebook\Desktop\фоны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Notebook\Desktop\рисование дождь\382b912090825f93c279f5074876fb91.png"/>
          <p:cNvPicPr>
            <a:picLocks noChangeAspect="1" noChangeArrowheads="1"/>
          </p:cNvPicPr>
          <p:nvPr/>
        </p:nvPicPr>
        <p:blipFill>
          <a:blip r:embed="rId3"/>
          <a:srcRect t="46505" r="8366"/>
          <a:stretch>
            <a:fillRect/>
          </a:stretch>
        </p:blipFill>
        <p:spPr bwMode="auto">
          <a:xfrm>
            <a:off x="428596" y="357166"/>
            <a:ext cx="8715404" cy="5940563"/>
          </a:xfrm>
          <a:prstGeom prst="rect">
            <a:avLst/>
          </a:prstGeom>
          <a:noFill/>
        </p:spPr>
      </p:pic>
      <p:pic>
        <p:nvPicPr>
          <p:cNvPr id="2051" name="Picture 3" descr="C:\Users\Notebook\Desktop\рисование дождь\detsad-767744-1506165254.jpg"/>
          <p:cNvPicPr>
            <a:picLocks noChangeAspect="1" noChangeArrowheads="1"/>
          </p:cNvPicPr>
          <p:nvPr/>
        </p:nvPicPr>
        <p:blipFill>
          <a:blip r:embed="rId4"/>
          <a:srcRect l="17778" r="6666" b="4794"/>
          <a:stretch>
            <a:fillRect/>
          </a:stretch>
        </p:blipFill>
        <p:spPr bwMode="auto">
          <a:xfrm>
            <a:off x="297525" y="500042"/>
            <a:ext cx="38792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Notebook\Desktop\рисование дождь\detsad-767744-1506165269.jpg"/>
          <p:cNvPicPr>
            <a:picLocks noChangeAspect="1" noChangeArrowheads="1"/>
          </p:cNvPicPr>
          <p:nvPr/>
        </p:nvPicPr>
        <p:blipFill>
          <a:blip r:embed="rId5"/>
          <a:srcRect r="2222" b="4293"/>
          <a:stretch>
            <a:fillRect/>
          </a:stretch>
        </p:blipFill>
        <p:spPr bwMode="auto">
          <a:xfrm>
            <a:off x="4357686" y="500042"/>
            <a:ext cx="4462135" cy="262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Notebook\Desktop\рисование дождь\kak-risovat-s-detmi-ladoshkami_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98613"/>
            <a:ext cx="2714644" cy="204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Notebook\Desktop\рисование дождь\detsad-281495-1434036445.jpg"/>
          <p:cNvPicPr>
            <a:picLocks noChangeAspect="1" noChangeArrowheads="1"/>
          </p:cNvPicPr>
          <p:nvPr/>
        </p:nvPicPr>
        <p:blipFill>
          <a:blip r:embed="rId7"/>
          <a:srcRect l="2504" t="4056" r="6229" b="53725"/>
          <a:stretch>
            <a:fillRect/>
          </a:stretch>
        </p:blipFill>
        <p:spPr bwMode="auto">
          <a:xfrm>
            <a:off x="3290317" y="4071942"/>
            <a:ext cx="555955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858</Words>
  <Application>Microsoft Office PowerPoint</Application>
  <PresentationFormat>Экран (4:3)</PresentationFormat>
  <Paragraphs>146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Примак Ю.И.</dc:creator>
  <cp:lastModifiedBy>Метод2</cp:lastModifiedBy>
  <cp:revision>45</cp:revision>
  <dcterms:created xsi:type="dcterms:W3CDTF">2020-04-21T09:23:36Z</dcterms:created>
  <dcterms:modified xsi:type="dcterms:W3CDTF">2020-05-15T11:37:54Z</dcterms:modified>
</cp:coreProperties>
</file>