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6" r:id="rId12"/>
    <p:sldId id="275" r:id="rId13"/>
    <p:sldId id="272" r:id="rId14"/>
    <p:sldId id="271" r:id="rId15"/>
    <p:sldId id="274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C1F8"/>
    <a:srgbClr val="8B49E7"/>
    <a:srgbClr val="FC60E6"/>
    <a:srgbClr val="39F52B"/>
    <a:srgbClr val="89776D"/>
    <a:srgbClr val="1DD0D9"/>
    <a:srgbClr val="4A6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7B6D-DB1D-4A5D-93F8-116AEE17F9E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106683A-54D5-411B-8EDD-3F82FE47E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14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7B6D-DB1D-4A5D-93F8-116AEE17F9E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106683A-54D5-411B-8EDD-3F82FE47E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86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7B6D-DB1D-4A5D-93F8-116AEE17F9E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106683A-54D5-411B-8EDD-3F82FE47EFC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8171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7B6D-DB1D-4A5D-93F8-116AEE17F9E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106683A-54D5-411B-8EDD-3F82FE47E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191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7B6D-DB1D-4A5D-93F8-116AEE17F9E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106683A-54D5-411B-8EDD-3F82FE47EFC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9803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7B6D-DB1D-4A5D-93F8-116AEE17F9E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106683A-54D5-411B-8EDD-3F82FE47E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134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7B6D-DB1D-4A5D-93F8-116AEE17F9E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683A-54D5-411B-8EDD-3F82FE47E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43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7B6D-DB1D-4A5D-93F8-116AEE17F9E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683A-54D5-411B-8EDD-3F82FE47E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13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7B6D-DB1D-4A5D-93F8-116AEE17F9E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683A-54D5-411B-8EDD-3F82FE47E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8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7B6D-DB1D-4A5D-93F8-116AEE17F9E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106683A-54D5-411B-8EDD-3F82FE47E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7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7B6D-DB1D-4A5D-93F8-116AEE17F9E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106683A-54D5-411B-8EDD-3F82FE47E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4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7B6D-DB1D-4A5D-93F8-116AEE17F9E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106683A-54D5-411B-8EDD-3F82FE47E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18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7B6D-DB1D-4A5D-93F8-116AEE17F9E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683A-54D5-411B-8EDD-3F82FE47E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97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7B6D-DB1D-4A5D-93F8-116AEE17F9E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683A-54D5-411B-8EDD-3F82FE47E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83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7B6D-DB1D-4A5D-93F8-116AEE17F9E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683A-54D5-411B-8EDD-3F82FE47E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6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7B6D-DB1D-4A5D-93F8-116AEE17F9E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106683A-54D5-411B-8EDD-3F82FE47E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2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E7B6D-DB1D-4A5D-93F8-116AEE17F9E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106683A-54D5-411B-8EDD-3F82FE47E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3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69" y="3164103"/>
            <a:ext cx="9668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«Геометрические фигуры»</a:t>
            </a:r>
            <a:endParaRPr lang="ru-RU" sz="54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47022" y="0"/>
            <a:ext cx="42979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0"/>
                <a:solidFill>
                  <a:srgbClr val="4A66A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МДОУ «Детский сад № 101»</a:t>
            </a:r>
            <a:endParaRPr lang="ru-RU" sz="2000" b="1" cap="none" spc="0" dirty="0">
              <a:ln w="0"/>
              <a:solidFill>
                <a:srgbClr val="4A66A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722" y="1765220"/>
            <a:ext cx="376256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4A66A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ПРЕЗЕНТАЦИЯ </a:t>
            </a:r>
          </a:p>
          <a:p>
            <a:pPr algn="ctr"/>
            <a:r>
              <a:rPr lang="ru-RU" sz="2800" b="1" dirty="0" smtClean="0">
                <a:ln w="0"/>
                <a:solidFill>
                  <a:srgbClr val="4A66A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занятию по ФЭМП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1534" y="4162877"/>
            <a:ext cx="2468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</a:t>
            </a:r>
            <a:r>
              <a:rPr lang="ru-RU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младшая группа </a:t>
            </a:r>
            <a:endParaRPr lang="ru-RU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61347" y="6237963"/>
            <a:ext cx="186913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0"/>
                <a:solidFill>
                  <a:srgbClr val="4A66A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2020 г</a:t>
            </a:r>
            <a:endParaRPr lang="ru-RU" sz="2400" b="1" cap="none" spc="0" dirty="0">
              <a:ln w="0"/>
              <a:solidFill>
                <a:srgbClr val="4A66A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552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7692" y="-78377"/>
            <a:ext cx="8316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Что бывает овальным?</a:t>
            </a:r>
            <a:endParaRPr lang="ru-RU" sz="54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2752" y="1297686"/>
            <a:ext cx="3048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1614" y="416287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1" t="67817"/>
          <a:stretch/>
        </p:blipFill>
        <p:spPr>
          <a:xfrm>
            <a:off x="718223" y="3891660"/>
            <a:ext cx="2844096" cy="2714665"/>
          </a:xfrm>
          <a:prstGeom prst="rect">
            <a:avLst/>
          </a:prstGeom>
          <a:solidFill>
            <a:srgbClr val="8B49E7"/>
          </a:solidFill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7" t="2476" r="33567" b="50095"/>
          <a:stretch/>
        </p:blipFill>
        <p:spPr>
          <a:xfrm>
            <a:off x="4099397" y="867683"/>
            <a:ext cx="4137888" cy="59903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7912" r="51131" b="56"/>
          <a:stretch/>
        </p:blipFill>
        <p:spPr>
          <a:xfrm>
            <a:off x="9061798" y="867683"/>
            <a:ext cx="2799803" cy="25939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6" t="33809" r="2186" b="33904"/>
          <a:stretch/>
        </p:blipFill>
        <p:spPr>
          <a:xfrm>
            <a:off x="9061798" y="3793050"/>
            <a:ext cx="2942968" cy="28688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41" b="67464"/>
          <a:stretch/>
        </p:blipFill>
        <p:spPr>
          <a:xfrm>
            <a:off x="718222" y="867682"/>
            <a:ext cx="2812122" cy="259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75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6163" y="94332"/>
            <a:ext cx="6253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ПРЯМОУГОЛЬНИК</a:t>
            </a:r>
            <a:endParaRPr lang="ru-RU" sz="54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14" y="416287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6459" y="2133797"/>
            <a:ext cx="64486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4A66A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8053252" y="1076951"/>
            <a:ext cx="2978332" cy="4728754"/>
          </a:xfrm>
          <a:prstGeom prst="rect">
            <a:avLst/>
          </a:prstGeom>
          <a:solidFill>
            <a:srgbClr val="1DD0D9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6459" y="1635250"/>
            <a:ext cx="66815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Растянули мы квадрат</a:t>
            </a:r>
          </a:p>
          <a:p>
            <a:r>
              <a:rPr lang="ru-RU" sz="2800" b="1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И представили на взгляд,</a:t>
            </a:r>
          </a:p>
          <a:p>
            <a:r>
              <a:rPr lang="ru-RU" sz="2800" b="1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На кого он стал похожим</a:t>
            </a:r>
          </a:p>
          <a:p>
            <a:r>
              <a:rPr lang="ru-RU" sz="2800" b="1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Или с чем-то очень схожим?</a:t>
            </a:r>
          </a:p>
          <a:p>
            <a:r>
              <a:rPr lang="ru-RU" sz="2800" b="1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Не кирпич, не треугольник –</a:t>
            </a:r>
          </a:p>
          <a:p>
            <a:r>
              <a:rPr lang="ru-RU" sz="2800" b="1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Стал квадрат ПРЯМОУГОЛЬНИК</a:t>
            </a:r>
            <a:endParaRPr lang="ru-RU" sz="2800" b="1" dirty="0">
              <a:solidFill>
                <a:srgbClr val="4A66A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377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2153" y="-78377"/>
            <a:ext cx="10387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Что бывает прямоугольным?</a:t>
            </a:r>
            <a:endParaRPr lang="ru-RU" sz="54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2752" y="1297686"/>
            <a:ext cx="3048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1614" y="416287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5" t="2286" r="2389" b="51048"/>
          <a:stretch/>
        </p:blipFill>
        <p:spPr>
          <a:xfrm>
            <a:off x="4029975" y="1004255"/>
            <a:ext cx="4061783" cy="58537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721692" y="3837585"/>
            <a:ext cx="2865729" cy="2805173"/>
          </a:xfrm>
          <a:prstGeom prst="rect">
            <a:avLst/>
          </a:prstGeom>
          <a:solidFill>
            <a:srgbClr val="8B49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721692" y="967253"/>
            <a:ext cx="2815214" cy="2748032"/>
          </a:xfrm>
          <a:prstGeom prst="rect">
            <a:avLst/>
          </a:prstGeom>
          <a:solidFill>
            <a:srgbClr val="39F5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1872" y="3948420"/>
            <a:ext cx="2806682" cy="2792486"/>
          </a:xfrm>
          <a:prstGeom prst="rect">
            <a:avLst/>
          </a:prstGeom>
          <a:solidFill>
            <a:srgbClr val="2AC1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41872" y="1035881"/>
            <a:ext cx="2806682" cy="2774465"/>
          </a:xfrm>
          <a:prstGeom prst="rect">
            <a:avLst/>
          </a:prstGeom>
          <a:solidFill>
            <a:srgbClr val="FC60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t="53407" r="72207" b="3358"/>
          <a:stretch/>
        </p:blipFill>
        <p:spPr>
          <a:xfrm rot="20608498">
            <a:off x="1301895" y="4305487"/>
            <a:ext cx="1415661" cy="2087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7" t="4642" r="39904" b="52490"/>
          <a:stretch/>
        </p:blipFill>
        <p:spPr>
          <a:xfrm>
            <a:off x="9481384" y="1338594"/>
            <a:ext cx="1476103" cy="21161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55" t="9433" r="2543" b="60931"/>
          <a:stretch/>
        </p:blipFill>
        <p:spPr>
          <a:xfrm rot="7341239">
            <a:off x="9201881" y="4559338"/>
            <a:ext cx="1905351" cy="13616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t="5522" r="72599" b="54225"/>
          <a:stretch/>
        </p:blipFill>
        <p:spPr>
          <a:xfrm rot="20780027">
            <a:off x="1162141" y="1442118"/>
            <a:ext cx="1520599" cy="212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20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7644" y="0"/>
            <a:ext cx="115606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Из каких фигур состоит рисунок</a:t>
            </a:r>
            <a:r>
              <a:rPr lang="ru-RU" sz="48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?</a:t>
            </a:r>
            <a:endParaRPr lang="ru-RU" sz="48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2752" y="1297686"/>
            <a:ext cx="3048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1614" y="416287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" t="4762" r="12928" b="8380"/>
          <a:stretch/>
        </p:blipFill>
        <p:spPr>
          <a:xfrm>
            <a:off x="2584557" y="830997"/>
            <a:ext cx="8154957" cy="6027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1565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7644" y="0"/>
            <a:ext cx="115606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Из каких фигур состоит рисунок</a:t>
            </a:r>
            <a:r>
              <a:rPr lang="ru-RU" sz="48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?</a:t>
            </a:r>
            <a:endParaRPr lang="ru-RU" sz="48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2752" y="1297686"/>
            <a:ext cx="3048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1614" y="416287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7" r="-614" b="8616"/>
          <a:stretch/>
        </p:blipFill>
        <p:spPr>
          <a:xfrm>
            <a:off x="2670747" y="922438"/>
            <a:ext cx="7734422" cy="567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4967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7644" y="0"/>
            <a:ext cx="115606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Из каких фигур состоит рисунок</a:t>
            </a:r>
            <a:r>
              <a:rPr lang="ru-RU" sz="48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?</a:t>
            </a:r>
            <a:endParaRPr lang="ru-RU" sz="48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2752" y="1297686"/>
            <a:ext cx="3048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1614" y="416287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01199" y="4039384"/>
            <a:ext cx="1327433" cy="12994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633231" y="5355795"/>
            <a:ext cx="1434434" cy="141110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889293" y="5368858"/>
            <a:ext cx="1454560" cy="141162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386382">
            <a:off x="2182962" y="5353843"/>
            <a:ext cx="1434434" cy="141110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147699" y="5353843"/>
            <a:ext cx="1434434" cy="141110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950123" y="5353843"/>
            <a:ext cx="1434434" cy="141110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80093" y="4015400"/>
            <a:ext cx="1327433" cy="129944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499950" y="4023832"/>
            <a:ext cx="1327433" cy="12994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858150" y="4039384"/>
            <a:ext cx="1327433" cy="12994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42999" y="2724388"/>
            <a:ext cx="1327433" cy="12994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70432" y="2736502"/>
            <a:ext cx="1327433" cy="12994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187901" y="2703087"/>
            <a:ext cx="1327433" cy="12994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876218" y="1007692"/>
            <a:ext cx="811785" cy="80359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544248" y="4622323"/>
            <a:ext cx="2037806" cy="7315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597670" y="4629831"/>
            <a:ext cx="2037806" cy="7315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147699" y="2002647"/>
            <a:ext cx="2037806" cy="7315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09893" y="2002647"/>
            <a:ext cx="2037806" cy="7315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2033876" y="1422306"/>
            <a:ext cx="1534825" cy="1311861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713169" y="778635"/>
            <a:ext cx="811785" cy="80359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551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7644" y="0"/>
            <a:ext cx="115606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Из каких фигур состоит рисунок</a:t>
            </a:r>
            <a:r>
              <a:rPr lang="ru-RU" sz="48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?</a:t>
            </a:r>
            <a:endParaRPr lang="ru-RU" sz="48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2752" y="1297686"/>
            <a:ext cx="3048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1614" y="416287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8718" y="608928"/>
            <a:ext cx="10502537" cy="6249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08759" y="5296124"/>
            <a:ext cx="9862457" cy="1188720"/>
          </a:xfrm>
          <a:prstGeom prst="rect">
            <a:avLst/>
          </a:prstGeom>
          <a:solidFill>
            <a:srgbClr val="92D05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137642" y="3322519"/>
            <a:ext cx="2673951" cy="249857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33257" y="4532209"/>
            <a:ext cx="818318" cy="13086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90255" y="3994431"/>
            <a:ext cx="982982" cy="92853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2894800" y="2011617"/>
            <a:ext cx="3138862" cy="1320053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033657" y="3994431"/>
            <a:ext cx="470263" cy="1826667"/>
          </a:xfrm>
          <a:prstGeom prst="rect">
            <a:avLst/>
          </a:prstGeom>
          <a:solidFill>
            <a:srgbClr val="89776D"/>
          </a:solidFill>
          <a:ln>
            <a:solidFill>
              <a:srgbClr val="897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242658" y="4304578"/>
            <a:ext cx="483326" cy="1826667"/>
          </a:xfrm>
          <a:prstGeom prst="rect">
            <a:avLst/>
          </a:prstGeom>
          <a:solidFill>
            <a:srgbClr val="89776D"/>
          </a:solidFill>
          <a:ln>
            <a:solidFill>
              <a:srgbClr val="897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449438" y="1939925"/>
            <a:ext cx="1658983" cy="249500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624404" y="2011617"/>
            <a:ext cx="1706081" cy="275342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93007" y="2211083"/>
            <a:ext cx="256958" cy="634911"/>
          </a:xfrm>
          <a:prstGeom prst="rect">
            <a:avLst/>
          </a:prstGeom>
          <a:solidFill>
            <a:srgbClr val="89776D"/>
          </a:solidFill>
          <a:ln>
            <a:solidFill>
              <a:srgbClr val="897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838291" y="1073025"/>
            <a:ext cx="1871558" cy="181696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11" idx="0"/>
          </p:cNvCxnSpPr>
          <p:nvPr/>
        </p:nvCxnSpPr>
        <p:spPr>
          <a:xfrm>
            <a:off x="4181746" y="3994431"/>
            <a:ext cx="0" cy="971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1" idx="1"/>
            <a:endCxn id="11" idx="3"/>
          </p:cNvCxnSpPr>
          <p:nvPr/>
        </p:nvCxnSpPr>
        <p:spPr>
          <a:xfrm>
            <a:off x="3690255" y="4458700"/>
            <a:ext cx="9829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942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2698" y="94332"/>
            <a:ext cx="9100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Геометрические фигуры</a:t>
            </a:r>
            <a:endParaRPr lang="ru-RU" sz="54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2752" y="1297686"/>
            <a:ext cx="3048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1614" y="416287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503919" y="1513576"/>
            <a:ext cx="2539347" cy="2483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92776" y="4577609"/>
            <a:ext cx="3370218" cy="218895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268787" y="4577609"/>
            <a:ext cx="3370218" cy="1891612"/>
          </a:xfrm>
          <a:prstGeom prst="rect">
            <a:avLst/>
          </a:prstGeom>
          <a:solidFill>
            <a:srgbClr val="1DD0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71480" y="1559296"/>
            <a:ext cx="2412809" cy="23922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920877" y="1960389"/>
            <a:ext cx="2673087" cy="321250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432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09564" y="94332"/>
            <a:ext cx="1766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КРУГ</a:t>
            </a:r>
            <a:endParaRPr lang="ru-RU" sz="54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14" y="416287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427" y="2346995"/>
            <a:ext cx="60437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Наше солнышко в окне -</a:t>
            </a:r>
          </a:p>
          <a:p>
            <a:r>
              <a:rPr lang="ru-RU" sz="2800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Золотой круг в вышине.</a:t>
            </a:r>
          </a:p>
          <a:p>
            <a:r>
              <a:rPr lang="ru-RU" sz="2800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Круглый мячик здесь лежит,</a:t>
            </a:r>
          </a:p>
          <a:p>
            <a:r>
              <a:rPr lang="ru-RU" sz="2800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В ручки к вам он поспешит</a:t>
            </a:r>
            <a:endParaRPr lang="ru-RU" sz="2800" dirty="0">
              <a:solidFill>
                <a:srgbClr val="4A66AC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897189" y="1017662"/>
            <a:ext cx="4650377" cy="4585063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657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989" y="-78377"/>
            <a:ext cx="7786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Что бывает круглым?</a:t>
            </a:r>
            <a:endParaRPr lang="ru-RU" sz="54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2752" y="1297686"/>
            <a:ext cx="3048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1614" y="416287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79" r="51171"/>
          <a:stretch/>
        </p:blipFill>
        <p:spPr>
          <a:xfrm>
            <a:off x="8621429" y="862811"/>
            <a:ext cx="2730539" cy="26023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" t="2096" r="65719" b="49523"/>
          <a:stretch/>
        </p:blipFill>
        <p:spPr>
          <a:xfrm>
            <a:off x="4070968" y="862811"/>
            <a:ext cx="3801292" cy="58873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2" b="67153"/>
          <a:stretch/>
        </p:blipFill>
        <p:spPr>
          <a:xfrm>
            <a:off x="405617" y="862811"/>
            <a:ext cx="2654171" cy="24682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4" t="67338"/>
          <a:stretch/>
        </p:blipFill>
        <p:spPr>
          <a:xfrm>
            <a:off x="405616" y="3806493"/>
            <a:ext cx="2648695" cy="25159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7" t="171" r="951" b="67153"/>
          <a:stretch/>
        </p:blipFill>
        <p:spPr>
          <a:xfrm>
            <a:off x="8664737" y="3871603"/>
            <a:ext cx="2643922" cy="248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87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124" y="45523"/>
            <a:ext cx="4820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ТРЕУГОЛЬНИК</a:t>
            </a:r>
            <a:endParaRPr lang="ru-RU" sz="54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14" y="416287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933" y="2346995"/>
            <a:ext cx="62005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Треугольник - три угла,</a:t>
            </a:r>
          </a:p>
          <a:p>
            <a:r>
              <a:rPr lang="ru-RU" sz="2800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Посмотрите детвора:</a:t>
            </a:r>
          </a:p>
          <a:p>
            <a:r>
              <a:rPr lang="ru-RU" sz="2800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Три вершины очень острых -</a:t>
            </a:r>
          </a:p>
          <a:p>
            <a:r>
              <a:rPr lang="ru-RU" sz="2800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Треугольник – «остроносый».</a:t>
            </a:r>
            <a:endParaRPr lang="ru-RU" sz="2800" dirty="0">
              <a:solidFill>
                <a:srgbClr val="4A66AC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6740435" y="246954"/>
            <a:ext cx="4967275" cy="5566018"/>
          </a:xfrm>
          <a:prstGeom prst="triangle">
            <a:avLst/>
          </a:prstGeom>
          <a:solidFill>
            <a:srgbClr val="00B05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80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2776" y="94332"/>
            <a:ext cx="9440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Что бывает треугольным?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32752" y="1297686"/>
            <a:ext cx="3048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1614" y="416287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8" b="66924"/>
          <a:stretch/>
        </p:blipFill>
        <p:spPr>
          <a:xfrm>
            <a:off x="8963405" y="1216691"/>
            <a:ext cx="2682526" cy="2545413"/>
          </a:xfrm>
          <a:prstGeom prst="rect">
            <a:avLst/>
          </a:prstGeom>
          <a:solidFill>
            <a:srgbClr val="2AC1F8"/>
          </a:solidFill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5" t="49524" r="2973" b="2857"/>
          <a:stretch/>
        </p:blipFill>
        <p:spPr>
          <a:xfrm>
            <a:off x="4152338" y="1017662"/>
            <a:ext cx="3887337" cy="58193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2" b="67385"/>
          <a:stretch/>
        </p:blipFill>
        <p:spPr>
          <a:xfrm>
            <a:off x="617784" y="3958046"/>
            <a:ext cx="2744486" cy="25080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7" t="68052"/>
          <a:stretch/>
        </p:blipFill>
        <p:spPr>
          <a:xfrm>
            <a:off x="664278" y="1125251"/>
            <a:ext cx="2697992" cy="24737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71" r="50972"/>
          <a:stretch/>
        </p:blipFill>
        <p:spPr>
          <a:xfrm>
            <a:off x="8963405" y="4062547"/>
            <a:ext cx="2682526" cy="250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1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5772" y="94332"/>
            <a:ext cx="3254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КВАДРАТ</a:t>
            </a:r>
            <a:endParaRPr lang="ru-RU" sz="54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14" y="416287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931" y="2531661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Познакомьтесь, вот квадрат!</a:t>
            </a:r>
          </a:p>
          <a:p>
            <a:r>
              <a:rPr lang="ru-RU" sz="2800" b="1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Он знакомству очень рад!</a:t>
            </a:r>
          </a:p>
          <a:p>
            <a:r>
              <a:rPr lang="ru-RU" sz="2800" b="1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В нём угла уже четыре,</a:t>
            </a:r>
          </a:p>
          <a:p>
            <a:r>
              <a:rPr lang="ru-RU" sz="2800" b="1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Нет его ровнее в мире.</a:t>
            </a:r>
            <a:endParaRPr lang="ru-RU" sz="2800" b="1" dirty="0">
              <a:solidFill>
                <a:srgbClr val="4A66AC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23760" y="1316888"/>
            <a:ext cx="4284617" cy="4245428"/>
          </a:xfrm>
          <a:prstGeom prst="rect">
            <a:avLst/>
          </a:prstGeom>
          <a:solidFill>
            <a:srgbClr val="FF00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98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1218" y="-78377"/>
            <a:ext cx="9249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Что бывает квадратным?</a:t>
            </a:r>
            <a:endParaRPr lang="ru-RU" sz="54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2752" y="1297686"/>
            <a:ext cx="3048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1614" y="416287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7" t="50857" r="34565" b="2477"/>
          <a:stretch/>
        </p:blipFill>
        <p:spPr>
          <a:xfrm>
            <a:off x="4078988" y="844953"/>
            <a:ext cx="3877803" cy="60130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8" t="33909" r="371" b="32912"/>
          <a:stretch/>
        </p:blipFill>
        <p:spPr>
          <a:xfrm>
            <a:off x="8898137" y="1031964"/>
            <a:ext cx="2768058" cy="27301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92" r="50641" b="33029"/>
          <a:stretch/>
        </p:blipFill>
        <p:spPr>
          <a:xfrm>
            <a:off x="8927079" y="3949113"/>
            <a:ext cx="2739116" cy="26026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66" b="66686"/>
          <a:stretch/>
        </p:blipFill>
        <p:spPr>
          <a:xfrm>
            <a:off x="713375" y="1031963"/>
            <a:ext cx="2894940" cy="27301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02" r="51413"/>
          <a:stretch/>
        </p:blipFill>
        <p:spPr>
          <a:xfrm>
            <a:off x="702990" y="4027823"/>
            <a:ext cx="2881541" cy="266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39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11592" y="94332"/>
            <a:ext cx="2162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ОВАЛ</a:t>
            </a:r>
            <a:endParaRPr lang="ru-RU" sz="54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14" y="416287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492978" y="2198209"/>
            <a:ext cx="5159959" cy="3502939"/>
          </a:xfrm>
          <a:prstGeom prst="ellipse">
            <a:avLst/>
          </a:prstGeom>
          <a:solidFill>
            <a:srgbClr val="FFFF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6459" y="2133797"/>
            <a:ext cx="64486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Наш овал нам сделать просто:</a:t>
            </a:r>
          </a:p>
          <a:p>
            <a:r>
              <a:rPr lang="ru-RU" sz="2800" b="1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Круг растянем – больше роста.</a:t>
            </a:r>
          </a:p>
          <a:p>
            <a:r>
              <a:rPr lang="ru-RU" sz="2800" b="1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Нет углов и нет сторон,</a:t>
            </a:r>
          </a:p>
          <a:p>
            <a:r>
              <a:rPr lang="ru-RU" sz="2800" b="1" dirty="0" smtClean="0">
                <a:solidFill>
                  <a:srgbClr val="4A66AC"/>
                </a:solidFill>
                <a:latin typeface="Arial Black" panose="020B0A04020102020204" pitchFamily="34" charset="0"/>
              </a:rPr>
              <a:t>Очень вытянутый он.</a:t>
            </a:r>
            <a:endParaRPr lang="ru-RU" sz="2800" b="1" dirty="0">
              <a:solidFill>
                <a:srgbClr val="4A66A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219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153</TotalTime>
  <Words>209</Words>
  <Application>Microsoft Office PowerPoint</Application>
  <PresentationFormat>Произвольный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</cp:lastModifiedBy>
  <cp:revision>20</cp:revision>
  <dcterms:created xsi:type="dcterms:W3CDTF">2020-04-11T12:09:07Z</dcterms:created>
  <dcterms:modified xsi:type="dcterms:W3CDTF">2020-04-15T11:44:42Z</dcterms:modified>
</cp:coreProperties>
</file>