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30963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Интерактивная </a:t>
            </a:r>
            <a:r>
              <a:rPr lang="ru-RU" sz="3200" b="1" dirty="0" smtClean="0"/>
              <a:t>игра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5400" b="1" dirty="0" smtClean="0"/>
              <a:t>Тема: «Счет от 1 до 10»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437112"/>
            <a:ext cx="5360640" cy="1752600"/>
          </a:xfrm>
        </p:spPr>
        <p:txBody>
          <a:bodyPr>
            <a:normAutofit/>
          </a:bodyPr>
          <a:lstStyle/>
          <a:p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лако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4" name="Облако 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" name="Облако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6" name="Облако 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7" name="Облако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Облако 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Облако 9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Облако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pic>
        <p:nvPicPr>
          <p:cNvPr id="5122" name="Picture 2" descr="Картинки по запросу филин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636912"/>
            <a:ext cx="1403648" cy="1086093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филин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77072"/>
            <a:ext cx="1403648" cy="1086093"/>
          </a:xfrm>
          <a:prstGeom prst="rect">
            <a:avLst/>
          </a:prstGeom>
          <a:noFill/>
        </p:spPr>
      </p:pic>
      <p:pic>
        <p:nvPicPr>
          <p:cNvPr id="14" name="Picture 2" descr="Картинки по запросу филин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1403648" cy="1086093"/>
          </a:xfrm>
          <a:prstGeom prst="rect">
            <a:avLst/>
          </a:prstGeom>
          <a:noFill/>
        </p:spPr>
      </p:pic>
      <p:pic>
        <p:nvPicPr>
          <p:cNvPr id="15" name="Picture 2" descr="Картинки по запросу филин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81128"/>
            <a:ext cx="1403648" cy="1086093"/>
          </a:xfrm>
          <a:prstGeom prst="rect">
            <a:avLst/>
          </a:prstGeom>
          <a:noFill/>
        </p:spPr>
      </p:pic>
      <p:pic>
        <p:nvPicPr>
          <p:cNvPr id="16" name="Picture 2" descr="Картинки по запросу филин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852936"/>
            <a:ext cx="1403648" cy="1086093"/>
          </a:xfrm>
          <a:prstGeom prst="rect">
            <a:avLst/>
          </a:prstGeom>
          <a:noFill/>
        </p:spPr>
      </p:pic>
      <p:pic>
        <p:nvPicPr>
          <p:cNvPr id="17" name="Picture 2" descr="Картинки по запросу филин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21088"/>
            <a:ext cx="1403648" cy="1086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лако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4" name="Облако 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" name="Облако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6" name="Облако 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7" name="Облако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Облако 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Облако 9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Облако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pic>
        <p:nvPicPr>
          <p:cNvPr id="4098" name="Picture 2" descr="Картинки по запросу зайч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132856"/>
            <a:ext cx="1368152" cy="1744456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зайч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1368152" cy="1744456"/>
          </a:xfrm>
          <a:prstGeom prst="rect">
            <a:avLst/>
          </a:prstGeom>
          <a:noFill/>
        </p:spPr>
      </p:pic>
      <p:pic>
        <p:nvPicPr>
          <p:cNvPr id="14" name="Picture 2" descr="Картинки по запросу зайч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645024"/>
            <a:ext cx="1368152" cy="1744456"/>
          </a:xfrm>
          <a:prstGeom prst="rect">
            <a:avLst/>
          </a:prstGeom>
          <a:noFill/>
        </p:spPr>
      </p:pic>
      <p:pic>
        <p:nvPicPr>
          <p:cNvPr id="15" name="Picture 2" descr="Картинки по запросу зайч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916832"/>
            <a:ext cx="1368152" cy="1744456"/>
          </a:xfrm>
          <a:prstGeom prst="rect">
            <a:avLst/>
          </a:prstGeom>
          <a:noFill/>
        </p:spPr>
      </p:pic>
      <p:pic>
        <p:nvPicPr>
          <p:cNvPr id="16" name="Picture 2" descr="Картинки по запросу зайч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17032"/>
            <a:ext cx="1368152" cy="1744456"/>
          </a:xfrm>
          <a:prstGeom prst="rect">
            <a:avLst/>
          </a:prstGeom>
          <a:noFill/>
        </p:spPr>
      </p:pic>
      <p:pic>
        <p:nvPicPr>
          <p:cNvPr id="17" name="Picture 2" descr="Картинки по запросу зайч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1368152" cy="1744456"/>
          </a:xfrm>
          <a:prstGeom prst="rect">
            <a:avLst/>
          </a:prstGeom>
          <a:noFill/>
        </p:spPr>
      </p:pic>
      <p:pic>
        <p:nvPicPr>
          <p:cNvPr id="18" name="Picture 2" descr="Картинки по запросу зайч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89040"/>
            <a:ext cx="1368152" cy="1744456"/>
          </a:xfrm>
          <a:prstGeom prst="rect">
            <a:avLst/>
          </a:prstGeom>
          <a:noFill/>
        </p:spPr>
      </p:pic>
      <p:pic>
        <p:nvPicPr>
          <p:cNvPr id="19" name="Picture 2" descr="Картинки по запросу зайч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916832"/>
            <a:ext cx="1368152" cy="174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лако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4" name="Облако 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" name="Облако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6" name="Облако 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7" name="Облако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Облако 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Облако 9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Облако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pic>
        <p:nvPicPr>
          <p:cNvPr id="12" name="Picture 2" descr="Картинки по запросу шаблон енот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88840"/>
            <a:ext cx="1368152" cy="1368152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шаблон енот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725144"/>
            <a:ext cx="1368152" cy="1368152"/>
          </a:xfrm>
          <a:prstGeom prst="rect">
            <a:avLst/>
          </a:prstGeom>
          <a:noFill/>
        </p:spPr>
      </p:pic>
      <p:pic>
        <p:nvPicPr>
          <p:cNvPr id="14" name="Picture 2" descr="Картинки по запросу шаблон белочки для презентац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573016"/>
            <a:ext cx="1152128" cy="1251318"/>
          </a:xfrm>
          <a:prstGeom prst="rect">
            <a:avLst/>
          </a:prstGeom>
          <a:noFill/>
        </p:spPr>
      </p:pic>
      <p:pic>
        <p:nvPicPr>
          <p:cNvPr id="15" name="Picture 2" descr="Картинки по запросу шаблон белочки для презентац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25144"/>
            <a:ext cx="1152128" cy="1251318"/>
          </a:xfrm>
          <a:prstGeom prst="rect">
            <a:avLst/>
          </a:prstGeom>
          <a:noFill/>
        </p:spPr>
      </p:pic>
      <p:pic>
        <p:nvPicPr>
          <p:cNvPr id="16" name="Picture 2" descr="Картинки по запросу шаблон белочки для презентац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132856"/>
            <a:ext cx="1152128" cy="1251318"/>
          </a:xfrm>
          <a:prstGeom prst="rect">
            <a:avLst/>
          </a:prstGeom>
          <a:noFill/>
        </p:spPr>
      </p:pic>
      <p:pic>
        <p:nvPicPr>
          <p:cNvPr id="17" name="Picture 2" descr="Картинки по запросу зайчик для презентац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916832"/>
            <a:ext cx="1152128" cy="1469016"/>
          </a:xfrm>
          <a:prstGeom prst="rect">
            <a:avLst/>
          </a:prstGeom>
          <a:noFill/>
        </p:spPr>
      </p:pic>
      <p:pic>
        <p:nvPicPr>
          <p:cNvPr id="18" name="Picture 2" descr="Картинки по запросу зайчик для презентац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060848"/>
            <a:ext cx="1152128" cy="1469016"/>
          </a:xfrm>
          <a:prstGeom prst="rect">
            <a:avLst/>
          </a:prstGeom>
          <a:noFill/>
        </p:spPr>
      </p:pic>
      <p:pic>
        <p:nvPicPr>
          <p:cNvPr id="20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4725144"/>
            <a:ext cx="1368152" cy="1368152"/>
          </a:xfrm>
          <a:prstGeom prst="rect">
            <a:avLst/>
          </a:prstGeom>
          <a:noFill/>
        </p:spPr>
      </p:pic>
      <p:pic>
        <p:nvPicPr>
          <p:cNvPr id="21" name="Picture 2" descr="Картинки по запросу филин для презентац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645024"/>
            <a:ext cx="1403648" cy="1086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002060"/>
                </a:solidFill>
                <a:latin typeface="Bookman Old Style" pitchFamily="18" charset="0"/>
              </a:rPr>
              <a:t>Молодцы!!!</a:t>
            </a:r>
            <a:endParaRPr lang="ru-RU" sz="8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54762"/>
          </a:xfrm>
        </p:spPr>
        <p:txBody>
          <a:bodyPr/>
          <a:lstStyle/>
          <a:p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Дорогой друг!</a:t>
            </a:r>
            <a:b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Сосчитай животных на картинке </a:t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и мышкой выбери правильный ответ. </a:t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Если ты ответишь правильно, </a:t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то перейдёшь к следующему заданию.</a:t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Желаю удачи!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лако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4" name="Облако 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211094" y="47332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" name="Облако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6" name="Облако 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7" name="Облако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Облако 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Облако 9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Облако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pic>
        <p:nvPicPr>
          <p:cNvPr id="12290" name="Picture 2" descr="http://viki.rdf.ru/media/upload/preview/4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708920"/>
            <a:ext cx="1368152" cy="902981"/>
          </a:xfrm>
          <a:prstGeom prst="rect">
            <a:avLst/>
          </a:prstGeom>
          <a:noFill/>
        </p:spPr>
      </p:pic>
      <p:pic>
        <p:nvPicPr>
          <p:cNvPr id="13" name="Picture 2" descr="http://viki.rdf.ru/media/upload/preview/4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09120"/>
            <a:ext cx="1368152" cy="902981"/>
          </a:xfrm>
          <a:prstGeom prst="rect">
            <a:avLst/>
          </a:prstGeom>
          <a:noFill/>
        </p:spPr>
      </p:pic>
      <p:pic>
        <p:nvPicPr>
          <p:cNvPr id="14" name="Picture 2" descr="http://viki.rdf.ru/media/upload/preview/4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933056"/>
            <a:ext cx="1368152" cy="90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лако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4" name="Облако 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" name="Облако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6" name="Облако 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7" name="Облако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Облако 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Облако 9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Облако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pic>
        <p:nvPicPr>
          <p:cNvPr id="11267" name="Picture 3" descr="Картинки по запросу медведь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3691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лако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4" name="Облако 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" name="Облако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6" name="Облако 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7" name="Облако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Облако 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Облако 9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Облако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1656184" cy="2382759"/>
          </a:xfrm>
          <a:prstGeom prst="rect">
            <a:avLst/>
          </a:prstGeom>
          <a:noFill/>
        </p:spPr>
      </p:pic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132856"/>
            <a:ext cx="1656184" cy="2382759"/>
          </a:xfrm>
          <a:prstGeom prst="rect">
            <a:avLst/>
          </a:prstGeom>
          <a:noFill/>
        </p:spPr>
      </p:pic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04864"/>
            <a:ext cx="1656184" cy="2382759"/>
          </a:xfrm>
          <a:prstGeom prst="rect">
            <a:avLst/>
          </a:prstGeom>
          <a:noFill/>
        </p:spPr>
      </p:pic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05064"/>
            <a:ext cx="1656184" cy="2382759"/>
          </a:xfrm>
          <a:prstGeom prst="rect">
            <a:avLst/>
          </a:prstGeom>
          <a:noFill/>
        </p:spPr>
      </p:pic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1656184" cy="2382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лако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4" name="Облако 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" name="Облако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6" name="Облако 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7" name="Облако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Облако 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Облако 9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Облако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pic>
        <p:nvPicPr>
          <p:cNvPr id="9218" name="Picture 2" descr="Картинки по запросу шаблон бело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068960"/>
            <a:ext cx="1512168" cy="1642355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шаблон бело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24944"/>
            <a:ext cx="1512168" cy="1642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лако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4" name="Облако 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" name="Облако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6" name="Облако 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7" name="Облако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Облако 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Облако 9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Облако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pic>
        <p:nvPicPr>
          <p:cNvPr id="8194" name="Picture 2" descr="Картинки по запросу шаблон енот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04864"/>
            <a:ext cx="1944216" cy="1944216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шаблон енот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21088"/>
            <a:ext cx="1944216" cy="1944216"/>
          </a:xfrm>
          <a:prstGeom prst="rect">
            <a:avLst/>
          </a:prstGeom>
          <a:noFill/>
        </p:spPr>
      </p:pic>
      <p:pic>
        <p:nvPicPr>
          <p:cNvPr id="14" name="Picture 2" descr="Картинки по запросу шаблон енот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348880"/>
            <a:ext cx="1944216" cy="1944216"/>
          </a:xfrm>
          <a:prstGeom prst="rect">
            <a:avLst/>
          </a:prstGeom>
          <a:noFill/>
        </p:spPr>
      </p:pic>
      <p:pic>
        <p:nvPicPr>
          <p:cNvPr id="15" name="Picture 2" descr="Картинки по запросу шаблон еноти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21088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лако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4" name="Облако 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" name="Облако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6" name="Облако 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7" name="Облако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Облако 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Облако 9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Облако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pic>
        <p:nvPicPr>
          <p:cNvPr id="7170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149080"/>
            <a:ext cx="1368152" cy="1368152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33056"/>
            <a:ext cx="1368152" cy="1368152"/>
          </a:xfrm>
          <a:prstGeom prst="rect">
            <a:avLst/>
          </a:prstGeom>
          <a:noFill/>
        </p:spPr>
      </p:pic>
      <p:pic>
        <p:nvPicPr>
          <p:cNvPr id="14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20888"/>
            <a:ext cx="1368152" cy="1368152"/>
          </a:xfrm>
          <a:prstGeom prst="rect">
            <a:avLst/>
          </a:prstGeom>
          <a:noFill/>
        </p:spPr>
      </p:pic>
      <p:pic>
        <p:nvPicPr>
          <p:cNvPr id="15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56992"/>
            <a:ext cx="1368152" cy="1368152"/>
          </a:xfrm>
          <a:prstGeom prst="rect">
            <a:avLst/>
          </a:prstGeom>
          <a:noFill/>
        </p:spPr>
      </p:pic>
      <p:pic>
        <p:nvPicPr>
          <p:cNvPr id="16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6"/>
            <a:ext cx="1368152" cy="1368152"/>
          </a:xfrm>
          <a:prstGeom prst="rect">
            <a:avLst/>
          </a:prstGeom>
          <a:noFill/>
        </p:spPr>
      </p:pic>
      <p:pic>
        <p:nvPicPr>
          <p:cNvPr id="17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492896"/>
            <a:ext cx="1368152" cy="1368152"/>
          </a:xfrm>
          <a:prstGeom prst="rect">
            <a:avLst/>
          </a:prstGeom>
          <a:noFill/>
        </p:spPr>
      </p:pic>
      <p:pic>
        <p:nvPicPr>
          <p:cNvPr id="18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1368152" cy="1368152"/>
          </a:xfrm>
          <a:prstGeom prst="rect">
            <a:avLst/>
          </a:prstGeom>
          <a:noFill/>
        </p:spPr>
      </p:pic>
      <p:pic>
        <p:nvPicPr>
          <p:cNvPr id="19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653136"/>
            <a:ext cx="1368152" cy="1368152"/>
          </a:xfrm>
          <a:prstGeom prst="rect">
            <a:avLst/>
          </a:prstGeom>
          <a:noFill/>
        </p:spPr>
      </p:pic>
      <p:pic>
        <p:nvPicPr>
          <p:cNvPr id="20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97152"/>
            <a:ext cx="1368152" cy="1368152"/>
          </a:xfrm>
          <a:prstGeom prst="rect">
            <a:avLst/>
          </a:prstGeom>
          <a:noFill/>
        </p:spPr>
      </p:pic>
      <p:pic>
        <p:nvPicPr>
          <p:cNvPr id="21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132856"/>
            <a:ext cx="1368152" cy="1368152"/>
          </a:xfrm>
          <a:prstGeom prst="rect">
            <a:avLst/>
          </a:prstGeom>
          <a:noFill/>
        </p:spPr>
      </p:pic>
      <p:pic>
        <p:nvPicPr>
          <p:cNvPr id="22" name="Picture 2" descr="Картинки по запросу пти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492896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лако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4" name="Облако 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" name="Облако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6" name="Облако 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7" name="Облако 6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Облако 7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Облако 8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Облако 9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Облако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pic>
        <p:nvPicPr>
          <p:cNvPr id="6146" name="Picture 2" descr="Картинки по запросу оленено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44824"/>
            <a:ext cx="1296144" cy="1429866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оленено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437112"/>
            <a:ext cx="1296144" cy="1429866"/>
          </a:xfrm>
          <a:prstGeom prst="rect">
            <a:avLst/>
          </a:prstGeom>
          <a:noFill/>
        </p:spPr>
      </p:pic>
      <p:pic>
        <p:nvPicPr>
          <p:cNvPr id="14" name="Picture 2" descr="Картинки по запросу оленено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76872"/>
            <a:ext cx="1296144" cy="1429866"/>
          </a:xfrm>
          <a:prstGeom prst="rect">
            <a:avLst/>
          </a:prstGeom>
          <a:noFill/>
        </p:spPr>
      </p:pic>
      <p:pic>
        <p:nvPicPr>
          <p:cNvPr id="15" name="Picture 2" descr="Картинки по запросу оленено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1296144" cy="1429866"/>
          </a:xfrm>
          <a:prstGeom prst="rect">
            <a:avLst/>
          </a:prstGeom>
          <a:noFill/>
        </p:spPr>
      </p:pic>
      <p:pic>
        <p:nvPicPr>
          <p:cNvPr id="16" name="Picture 2" descr="Картинки по запросу оленено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09120"/>
            <a:ext cx="1296144" cy="1429866"/>
          </a:xfrm>
          <a:prstGeom prst="rect">
            <a:avLst/>
          </a:prstGeom>
          <a:noFill/>
        </p:spPr>
      </p:pic>
      <p:pic>
        <p:nvPicPr>
          <p:cNvPr id="17" name="Picture 2" descr="Картинки по запросу оленено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060848"/>
            <a:ext cx="1296144" cy="1429866"/>
          </a:xfrm>
          <a:prstGeom prst="rect">
            <a:avLst/>
          </a:prstGeom>
          <a:noFill/>
        </p:spPr>
      </p:pic>
      <p:pic>
        <p:nvPicPr>
          <p:cNvPr id="18" name="Picture 2" descr="Картинки по запросу олененок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1296144" cy="1429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107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Round Script</vt:lpstr>
      <vt:lpstr>Тема Office</vt:lpstr>
      <vt:lpstr>Интерактивная игра  Тема: «Счет от 1 до 10»</vt:lpstr>
      <vt:lpstr>Дорогой друг! Сосчитай животных на картинке  и мышкой выбери правильный ответ.  Если ты ответишь правильно,  то перейдёшь к следующему заданию. Желаю удачи!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филиал №3 «Верхнекетский детский сад» Верхнекетского района Томской области.  Тема: «Счет от 1 до 10»</dc:title>
  <dc:creator>Svetlana</dc:creator>
  <cp:lastModifiedBy>Методист</cp:lastModifiedBy>
  <cp:revision>6</cp:revision>
  <dcterms:created xsi:type="dcterms:W3CDTF">2017-04-09T08:41:58Z</dcterms:created>
  <dcterms:modified xsi:type="dcterms:W3CDTF">2020-04-15T09:34:29Z</dcterms:modified>
</cp:coreProperties>
</file>