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7"/>
  </p:notesMasterIdLst>
  <p:sldIdLst>
    <p:sldId id="337" r:id="rId2"/>
    <p:sldId id="445" r:id="rId3"/>
    <p:sldId id="446" r:id="rId4"/>
    <p:sldId id="258" r:id="rId5"/>
    <p:sldId id="338" r:id="rId6"/>
    <p:sldId id="259" r:id="rId7"/>
    <p:sldId id="350" r:id="rId8"/>
    <p:sldId id="260" r:id="rId9"/>
    <p:sldId id="339" r:id="rId10"/>
    <p:sldId id="261" r:id="rId11"/>
    <p:sldId id="381" r:id="rId12"/>
    <p:sldId id="422" r:id="rId13"/>
    <p:sldId id="432" r:id="rId14"/>
    <p:sldId id="434" r:id="rId15"/>
    <p:sldId id="341" r:id="rId16"/>
    <p:sldId id="262" r:id="rId17"/>
    <p:sldId id="354" r:id="rId18"/>
    <p:sldId id="447" r:id="rId19"/>
    <p:sldId id="263" r:id="rId20"/>
    <p:sldId id="436" r:id="rId21"/>
    <p:sldId id="437" r:id="rId22"/>
    <p:sldId id="387" r:id="rId23"/>
    <p:sldId id="431" r:id="rId24"/>
    <p:sldId id="264" r:id="rId25"/>
    <p:sldId id="438" r:id="rId26"/>
    <p:sldId id="439" r:id="rId27"/>
    <p:sldId id="440" r:id="rId28"/>
    <p:sldId id="429" r:id="rId29"/>
    <p:sldId id="435" r:id="rId30"/>
    <p:sldId id="265" r:id="rId31"/>
    <p:sldId id="266" r:id="rId32"/>
    <p:sldId id="365" r:id="rId33"/>
    <p:sldId id="267" r:id="rId34"/>
    <p:sldId id="418" r:id="rId35"/>
    <p:sldId id="421" r:id="rId36"/>
    <p:sldId id="330" r:id="rId37"/>
    <p:sldId id="441" r:id="rId38"/>
    <p:sldId id="442" r:id="rId39"/>
    <p:sldId id="423" r:id="rId40"/>
    <p:sldId id="443" r:id="rId41"/>
    <p:sldId id="424" r:id="rId42"/>
    <p:sldId id="428" r:id="rId43"/>
    <p:sldId id="425" r:id="rId44"/>
    <p:sldId id="356" r:id="rId45"/>
    <p:sldId id="42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34DBF-AE01-4647-89FC-518BF01C0EC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22911-5C6E-4C6C-9DEA-83531EF010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16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2911-5C6E-4C6C-9DEA-83531EF0108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26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s73sar.schoolrm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8458200" cy="28575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smtClean="0"/>
              <a:t>Министерство образования РМ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Портфолио</a:t>
            </a:r>
            <a:br>
              <a:rPr lang="ru-RU" sz="3600" dirty="0" smtClean="0"/>
            </a:br>
            <a:r>
              <a:rPr lang="ru-RU" sz="3200" dirty="0" smtClean="0"/>
              <a:t>на высшую квалификационную категорию</a:t>
            </a:r>
            <a:br>
              <a:rPr lang="ru-RU" sz="3200" dirty="0" smtClean="0"/>
            </a:br>
            <a:r>
              <a:rPr lang="ru-RU" sz="3200" dirty="0" smtClean="0"/>
              <a:t>воспитателя </a:t>
            </a:r>
            <a:br>
              <a:rPr lang="ru-RU" sz="3200" dirty="0" smtClean="0"/>
            </a:br>
            <a:r>
              <a:rPr lang="ru-RU" sz="3200" dirty="0" smtClean="0"/>
              <a:t>МАДОУ «Центр развития ребёнка – </a:t>
            </a:r>
            <a:br>
              <a:rPr lang="ru-RU" sz="3200" dirty="0" smtClean="0"/>
            </a:br>
            <a:r>
              <a:rPr lang="ru-RU" sz="3200" dirty="0" smtClean="0"/>
              <a:t>детский сад №73» </a:t>
            </a:r>
            <a:br>
              <a:rPr lang="ru-RU" sz="3200" dirty="0" smtClean="0"/>
            </a:br>
            <a:r>
              <a:rPr lang="ru-RU" sz="3200" dirty="0" smtClean="0"/>
              <a:t>городского округа Саранск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933056"/>
            <a:ext cx="5616624" cy="292494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800" b="1" dirty="0" smtClean="0"/>
              <a:t>Макаровой Натальи Александровны.</a:t>
            </a:r>
          </a:p>
          <a:p>
            <a:r>
              <a:rPr lang="ru-RU" sz="1600" b="1" dirty="0" smtClean="0"/>
              <a:t>Дата рождения: 06.01.1974 г.</a:t>
            </a:r>
          </a:p>
          <a:p>
            <a:r>
              <a:rPr lang="ru-RU" sz="1600" b="1" dirty="0" smtClean="0"/>
              <a:t>Профессиональное  образование: высшее,                МГПИ им. М.Е.Евсевьева, 22.06.1998 г.</a:t>
            </a:r>
          </a:p>
          <a:p>
            <a:r>
              <a:rPr lang="ru-RU" sz="1600" b="1" dirty="0" smtClean="0"/>
              <a:t>Квалификация: учитель начальных классов</a:t>
            </a:r>
          </a:p>
          <a:p>
            <a:r>
              <a:rPr lang="ru-RU" sz="1600" b="1" dirty="0" smtClean="0"/>
              <a:t>Профессиональная переподготовка: ГБУ ДПО «МРИО», 27.06.2017 г.</a:t>
            </a:r>
          </a:p>
          <a:p>
            <a:r>
              <a:rPr lang="ru-RU" sz="1600" b="1" dirty="0" smtClean="0"/>
              <a:t>Квалификация: воспитатель</a:t>
            </a:r>
          </a:p>
          <a:p>
            <a:r>
              <a:rPr lang="ru-RU" sz="1600" b="1" dirty="0" smtClean="0"/>
              <a:t>Стаж педагогической работы (по специальности): 23 года</a:t>
            </a:r>
          </a:p>
          <a:p>
            <a:r>
              <a:rPr lang="ru-RU" sz="1600" b="1" dirty="0" smtClean="0"/>
              <a:t>Общий трудовой стаж : 26 лет</a:t>
            </a:r>
          </a:p>
          <a:p>
            <a:r>
              <a:rPr lang="ru-RU" sz="1600" b="1" dirty="0" smtClean="0"/>
              <a:t>Квалификационная категория</a:t>
            </a:r>
            <a:r>
              <a:rPr lang="ru-RU" sz="1600" b="1" smtClean="0"/>
              <a:t>: </a:t>
            </a:r>
            <a:r>
              <a:rPr lang="ru-RU" sz="1600" b="1" smtClean="0"/>
              <a:t>высшая, 24.12.2014</a:t>
            </a:r>
            <a:endParaRPr lang="ru-RU" sz="1600" b="1" dirty="0" smtClean="0"/>
          </a:p>
          <a:p>
            <a:endParaRPr lang="ru-RU" sz="2800" b="1" dirty="0" smtClean="0"/>
          </a:p>
          <a:p>
            <a:endParaRPr lang="ru-RU" sz="2800" b="1" dirty="0" smtClean="0"/>
          </a:p>
        </p:txBody>
      </p:sp>
      <p:pic>
        <p:nvPicPr>
          <p:cNvPr id="4" name="Рисунок 3" descr="makarova-natalya-aleksandrov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3789040"/>
            <a:ext cx="1872208" cy="286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участия воспитанников в конкурсах, выставках, фестивалях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4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ть1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798" y="-1143001"/>
            <a:ext cx="6464404" cy="9144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ДС-ЗФ № 59-565-Абсалямов Исл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7" y="188640"/>
            <a:ext cx="4427984" cy="6408712"/>
          </a:xfrm>
          <a:prstGeom prst="rect">
            <a:avLst/>
          </a:prstGeom>
        </p:spPr>
      </p:pic>
      <p:pic>
        <p:nvPicPr>
          <p:cNvPr id="6" name="Рисунок 5" descr="Диплом Киселевич Лил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4562005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усовы Фабрика Д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263803" cy="6237312"/>
          </a:xfrm>
          <a:prstGeom prst="rect">
            <a:avLst/>
          </a:prstGeom>
        </p:spPr>
      </p:pic>
      <p:pic>
        <p:nvPicPr>
          <p:cNvPr id="3" name="Рисунок 2" descr="День матери. Справ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4454" y="404664"/>
            <a:ext cx="4276142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hivoe_slo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4244632" cy="6120680"/>
          </a:xfrm>
          <a:prstGeom prst="rect">
            <a:avLst/>
          </a:prstGeom>
        </p:spPr>
      </p:pic>
      <p:pic>
        <p:nvPicPr>
          <p:cNvPr id="3" name="Рисунок 2" descr="Шумбрат, Мордовия! Справ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76672"/>
            <a:ext cx="4392488" cy="61113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харова Кира 1 мест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327321" cy="6120680"/>
          </a:xfrm>
          <a:prstGeom prst="rect">
            <a:avLst/>
          </a:prstGeom>
        </p:spPr>
      </p:pic>
      <p:pic>
        <p:nvPicPr>
          <p:cNvPr id="5" name="Рисунок 4" descr="Фролова Вероника 1 место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27321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Наличие авторских программ, методических пособий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5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ть1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32656"/>
            <a:ext cx="4449963" cy="6294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ть10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7758" y="404664"/>
            <a:ext cx="4225236" cy="5976664"/>
          </a:xfrm>
          <a:prstGeom prst="rect">
            <a:avLst/>
          </a:prstGeom>
        </p:spPr>
      </p:pic>
      <p:pic>
        <p:nvPicPr>
          <p:cNvPr id="4" name="Рисунок 3" descr="Сканировать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404664"/>
            <a:ext cx="4225236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2856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3600" dirty="0" err="1" smtClean="0"/>
              <a:t>очно</a:t>
            </a:r>
            <a:r>
              <a:rPr lang="ru-RU" sz="3600" dirty="0" smtClean="0"/>
              <a:t>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6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Представление инновационного педагогического опыта на сайте </a:t>
            </a:r>
            <a:br>
              <a:rPr lang="ru-RU" dirty="0" smtClean="0"/>
            </a:br>
            <a:r>
              <a:rPr lang="ru-RU" dirty="0" smtClean="0"/>
              <a:t>МАДОУ «Центр развития ребёнка – детский сад №73»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72514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7592" lvl="5" indent="0">
              <a:buNone/>
            </a:pPr>
            <a:r>
              <a:rPr lang="en-US" sz="3600" b="1" i="1" u="sng" dirty="0" smtClean="0">
                <a:solidFill>
                  <a:srgbClr val="C00000"/>
                </a:solidFill>
                <a:hlinkClick r:id="rId3"/>
              </a:rPr>
              <a:t>http:</a:t>
            </a:r>
            <a:r>
              <a:rPr lang="ru-RU" sz="3600" b="1" i="1" u="sng" dirty="0" smtClean="0">
                <a:solidFill>
                  <a:srgbClr val="C00000"/>
                </a:solidFill>
                <a:hlinkClick r:id="rId3"/>
              </a:rPr>
              <a:t>/</a:t>
            </a:r>
            <a:r>
              <a:rPr lang="en-US" sz="3600" b="1" i="1" u="sng" dirty="0" smtClean="0">
                <a:solidFill>
                  <a:srgbClr val="C00000"/>
                </a:solidFill>
                <a:hlinkClick r:id="rId3"/>
              </a:rPr>
              <a:t>/ds73sar</a:t>
            </a:r>
            <a:r>
              <a:rPr lang="ru-RU" sz="3600" b="1" i="1" u="sng" dirty="0" smtClean="0">
                <a:solidFill>
                  <a:srgbClr val="C00000"/>
                </a:solidFill>
                <a:hlinkClick r:id="rId3"/>
              </a:rPr>
              <a:t>.</a:t>
            </a:r>
            <a:r>
              <a:rPr lang="en-US" sz="3600" b="1" i="1" u="sng" dirty="0" err="1" smtClean="0">
                <a:solidFill>
                  <a:srgbClr val="C00000"/>
                </a:solidFill>
                <a:hlinkClick r:id="rId3"/>
              </a:rPr>
              <a:t>schoolrm</a:t>
            </a:r>
            <a:r>
              <a:rPr lang="ru-RU" sz="3600" b="1" i="1" u="sng" dirty="0" smtClean="0">
                <a:solidFill>
                  <a:srgbClr val="C00000"/>
                </a:solidFill>
                <a:hlinkClick r:id="rId3"/>
              </a:rPr>
              <a:t>.</a:t>
            </a:r>
            <a:r>
              <a:rPr lang="en-US" sz="3600" b="1" i="1" u="sng" dirty="0" smtClean="0">
                <a:solidFill>
                  <a:srgbClr val="C00000"/>
                </a:solidFill>
                <a:hlinkClick r:id="rId3"/>
              </a:rPr>
              <a:t>ru</a:t>
            </a:r>
            <a:endParaRPr lang="ru-RU" sz="3600" b="1" i="1" u="sng" dirty="0" smtClean="0">
              <a:solidFill>
                <a:srgbClr val="C00000"/>
              </a:solidFill>
            </a:endParaRPr>
          </a:p>
          <a:p>
            <a:pPr marL="1307592" lvl="5" indent="0">
              <a:buNone/>
            </a:pPr>
            <a:r>
              <a:rPr lang="ru-RU" sz="3600" b="1" i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36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канировать1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798" y="-1143002"/>
            <a:ext cx="6464404" cy="91440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карова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карова под 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107310" cy="6336704"/>
          </a:xfrm>
          <a:prstGeom prst="rect">
            <a:avLst/>
          </a:prstGeom>
        </p:spPr>
      </p:pic>
      <p:pic>
        <p:nvPicPr>
          <p:cNvPr id="3" name="Рисунок 2" descr="Макарова 11.02.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0648"/>
            <a:ext cx="4355976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458200" cy="24288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Проведение открытых занятий, мастер-классов, мероприятий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7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799" y="-1142999"/>
            <a:ext cx="6464402" cy="914400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ЕЛЕВИДЕНИЕ. справка видеосюжет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0_0@_20__._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едопыт справ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Экспертная деятельность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8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9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ть1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548680"/>
            <a:ext cx="4299658" cy="6048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>Позитивные результаты работы с воспитанниками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10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ть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4311777" cy="6120680"/>
          </a:xfrm>
          <a:prstGeom prst="rect">
            <a:avLst/>
          </a:prstGeom>
        </p:spPr>
      </p:pic>
      <p:pic>
        <p:nvPicPr>
          <p:cNvPr id="3" name="Рисунок 2" descr="Сканировать1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48680"/>
            <a:ext cx="4283968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32656"/>
            <a:ext cx="4358596" cy="6192688"/>
          </a:xfrm>
          <a:prstGeom prst="rect">
            <a:avLst/>
          </a:prstGeom>
        </p:spPr>
      </p:pic>
      <p:pic>
        <p:nvPicPr>
          <p:cNvPr id="5" name="Рисунок 4" descr="Сканировать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4307689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700808"/>
            <a:ext cx="8458200" cy="1942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Качество взаимодействия </a:t>
            </a:r>
            <a:br>
              <a:rPr lang="ru-RU" sz="4900" dirty="0" smtClean="0"/>
            </a:br>
            <a:r>
              <a:rPr lang="ru-RU" sz="4900" dirty="0" smtClean="0"/>
              <a:t>с родителями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11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320480" cy="6237312"/>
          </a:xfrm>
          <a:prstGeom prst="rect">
            <a:avLst/>
          </a:prstGeom>
        </p:spPr>
      </p:pic>
      <p:pic>
        <p:nvPicPr>
          <p:cNvPr id="5" name="Рисунок 4" descr="Сканировать1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4320480" cy="62634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475152" cy="633017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700808"/>
            <a:ext cx="8458200" cy="1942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Работа с детьми из социально-неблагополучных семей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12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в инновационной (экспериментальной) деятельности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1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916832"/>
            <a:ext cx="8458200" cy="1726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Участие педагога в профессиональных конкурсах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13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В-МСЧ № 38-007-Макарова Наталья Александ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501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916832"/>
            <a:ext cx="8458200" cy="1726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Награды и поощрения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14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ность октябрь 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4358389" cy="6120680"/>
          </a:xfrm>
          <a:prstGeom prst="rect">
            <a:avLst/>
          </a:prstGeom>
        </p:spPr>
      </p:pic>
      <p:pic>
        <p:nvPicPr>
          <p:cNvPr id="4" name="Рисунок 3" descr="Сканировать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7" y="476672"/>
            <a:ext cx="4327049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f4c7b57113ac107de37002865a8ee7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464496" cy="6313077"/>
          </a:xfrm>
          <a:prstGeom prst="rect">
            <a:avLst/>
          </a:prstGeom>
        </p:spPr>
      </p:pic>
      <p:pic>
        <p:nvPicPr>
          <p:cNvPr id="3" name="Рисунок 2" descr="bdc59efe9dc6470887813c4726c72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9275" y="332656"/>
            <a:ext cx="4454725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92488" cy="6243094"/>
          </a:xfrm>
        </p:spPr>
      </p:pic>
      <p:pic>
        <p:nvPicPr>
          <p:cNvPr id="5" name="Рисунок 4" descr="Сканировать1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9" y="404665"/>
            <a:ext cx="4320480" cy="6248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836713"/>
            <a:ext cx="8458200" cy="17281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Наставничество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2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ть1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404664"/>
            <a:ext cx="4327049" cy="6120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38692" cy="613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3"/>
            <a:ext cx="8458200" cy="11344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Наличие публикаций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Раздел 3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videtelstvo-3941842-1040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1641</TotalTime>
  <Words>183</Words>
  <Application>Microsoft Office PowerPoint</Application>
  <PresentationFormat>Экран (4:3)</PresentationFormat>
  <Paragraphs>42</Paragraphs>
  <Slides>45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Calibri</vt:lpstr>
      <vt:lpstr>Georgia</vt:lpstr>
      <vt:lpstr>Trebuchet MS</vt:lpstr>
      <vt:lpstr>Wingdings 2</vt:lpstr>
      <vt:lpstr>Городская</vt:lpstr>
      <vt:lpstr> Министерство образования РМ Портфолио на высшую квалификационную категорию воспитателя  МАДОУ «Центр развития ребёнка –  детский сад №73»  городского округа Саранск</vt:lpstr>
      <vt:lpstr>Представление инновационного педагогического опыта на сайте  МАДОУ «Центр развития ребёнка – детский сад №73»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Наставничество</vt:lpstr>
      <vt:lpstr>Презентация PowerPoint</vt:lpstr>
      <vt:lpstr>Наличие публикаций</vt:lpstr>
      <vt:lpstr>Презентация PowerPoint</vt:lpstr>
      <vt:lpstr>Результаты участия воспитанников в конкурсах, выставках,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Экспертная деятельность  </vt:lpstr>
      <vt:lpstr>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Позитивные результаты работы с воспитанниками  </vt:lpstr>
      <vt:lpstr>Презентация PowerPoint</vt:lpstr>
      <vt:lpstr>Презентация PowerPoint</vt:lpstr>
      <vt:lpstr>  Качество взаимодействия  с родителями  </vt:lpstr>
      <vt:lpstr>Презентация PowerPoint</vt:lpstr>
      <vt:lpstr>Презентация PowerPoint</vt:lpstr>
      <vt:lpstr>  Работа с детьми из социально-неблагополучных семей  </vt:lpstr>
      <vt:lpstr>Презентация PowerPoint</vt:lpstr>
      <vt:lpstr>   Участие педагога в профессиональных конкурсах  </vt:lpstr>
      <vt:lpstr>Презентация PowerPoint</vt:lpstr>
      <vt:lpstr>   Награды и поощрения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ПОРТФОЛИО на высшую квалификационную категорию воспитателя МАДОУ  «Центр развития ребёнка –  детский сад №73»  городского округа Саранск</dc:title>
  <cp:lastModifiedBy>Метод2</cp:lastModifiedBy>
  <cp:revision>327</cp:revision>
  <dcterms:modified xsi:type="dcterms:W3CDTF">2019-09-30T11:36:19Z</dcterms:modified>
</cp:coreProperties>
</file>