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000" y="571480"/>
            <a:ext cx="7920000" cy="4786346"/>
          </a:xfrm>
          <a:prstGeom prst="roundRect">
            <a:avLst/>
          </a:prstGeom>
          <a:noFill/>
          <a:ln>
            <a:noFill/>
          </a:ln>
          <a:effectLst/>
        </p:spPr>
        <p:txBody>
          <a:bodyPr anchor="t"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речи.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«Составление описаний персонажей сказки «Теремок»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        эмоционального и активного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восприятия сказки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«Теремок» посредством элементов театральной деятельности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64513" y="142852"/>
            <a:ext cx="5214974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МДОУ «Детский сад №93»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21637" y="6143644"/>
            <a:ext cx="550072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г. Саранск </a:t>
            </a:r>
          </a:p>
          <a:p>
            <a:pPr algn="ctr">
              <a:defRPr/>
            </a:pPr>
            <a:r>
              <a:rPr kumimoji="0" lang="ru-RU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2020г.</a:t>
            </a:r>
            <a:endParaRPr kumimoji="0" lang="ru-RU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786348" y="5429264"/>
            <a:ext cx="40004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Автор: </a:t>
            </a:r>
            <a:r>
              <a:rPr kumimoji="0" lang="ru-RU" sz="20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Мазова</a:t>
            </a:r>
            <a:r>
              <a:rPr kumimoji="0" lang="ru-RU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Ольга Николаевна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воспитатель 1 кв. категории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5394" t="28051" r="39272" b="22146"/>
          <a:stretch>
            <a:fillRect/>
          </a:stretch>
        </p:blipFill>
        <p:spPr bwMode="auto">
          <a:xfrm>
            <a:off x="428596" y="1000077"/>
            <a:ext cx="4307723" cy="4857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72066" y="2274838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Медведь </a:t>
            </a:r>
            <a:r>
              <a:rPr lang="ru-RU" dirty="0" smtClean="0"/>
              <a:t>и полез в теремок. Лез-лез, лез-лез — никак не мог влезть и говорит:</a:t>
            </a:r>
            <a:br>
              <a:rPr lang="ru-RU" dirty="0" smtClean="0"/>
            </a:br>
            <a:r>
              <a:rPr lang="ru-RU" dirty="0" smtClean="0"/>
              <a:t>— А я лучше у вас на крыше буду жить.</a:t>
            </a:r>
            <a:br>
              <a:rPr lang="ru-RU" dirty="0" smtClean="0"/>
            </a:br>
            <a:r>
              <a:rPr lang="ru-RU" dirty="0" smtClean="0"/>
              <a:t>— Да ты нас раздавишь.</a:t>
            </a:r>
            <a:br>
              <a:rPr lang="ru-RU" dirty="0" smtClean="0"/>
            </a:br>
            <a:r>
              <a:rPr lang="ru-RU" dirty="0" smtClean="0"/>
              <a:t>— Нет, не раздавлю.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5394" t="24729" r="38976" b="27313"/>
          <a:stretch>
            <a:fillRect/>
          </a:stretch>
        </p:blipFill>
        <p:spPr bwMode="auto">
          <a:xfrm>
            <a:off x="500034" y="1090150"/>
            <a:ext cx="4343705" cy="4677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72066" y="1593069"/>
            <a:ext cx="29289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— </a:t>
            </a:r>
            <a:r>
              <a:rPr lang="ru-RU" dirty="0" smtClean="0"/>
              <a:t>Ну так полезай! Влез медведь на крышу и только уселся — трах! — развалился теремок.</a:t>
            </a:r>
            <a:br>
              <a:rPr lang="ru-RU" dirty="0" smtClean="0"/>
            </a:br>
            <a:r>
              <a:rPr lang="ru-RU" dirty="0" smtClean="0"/>
              <a:t>Затрещал теремок, упал набок и весь развалился. Еле-еле успели из него выскочить мышка-норушка, лягушка-квакушка, </a:t>
            </a:r>
            <a:r>
              <a:rPr lang="ru-RU" dirty="0" err="1" smtClean="0"/>
              <a:t>зайчик-побегайчик</a:t>
            </a:r>
            <a:r>
              <a:rPr lang="ru-RU" dirty="0" smtClean="0"/>
              <a:t>, лисичка-сестричка, </a:t>
            </a:r>
            <a:r>
              <a:rPr lang="ru-RU" dirty="0" err="1" smtClean="0"/>
              <a:t>волчок-серый</a:t>
            </a:r>
            <a:r>
              <a:rPr lang="ru-RU" dirty="0" smtClean="0"/>
              <a:t> бочок — все целы и невредимы.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5394" t="22515" r="38681" b="22515"/>
          <a:stretch>
            <a:fillRect/>
          </a:stretch>
        </p:blipFill>
        <p:spPr bwMode="auto">
          <a:xfrm>
            <a:off x="2382084" y="352973"/>
            <a:ext cx="4379832" cy="53620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592933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Принялись они бревна носить, доски пилить — новый теремок строить.</a:t>
            </a:r>
            <a:br>
              <a:rPr lang="ru-RU" dirty="0" smtClean="0"/>
            </a:br>
            <a:r>
              <a:rPr lang="ru-RU" dirty="0" smtClean="0"/>
              <a:t>Лучше прежнего выстроили!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57224" y="365125"/>
            <a:ext cx="6984000" cy="634983"/>
          </a:xfrm>
        </p:spPr>
        <p:txBody>
          <a:bodyPr anchor="ctr"/>
          <a:lstStyle/>
          <a:p>
            <a:r>
              <a:rPr lang="ru-RU" sz="3200" dirty="0" smtClean="0"/>
              <a:t>Задачи:</a:t>
            </a:r>
            <a:endParaRPr lang="ru-RU" sz="3200" dirty="0"/>
          </a:p>
        </p:txBody>
      </p:sp>
      <p:sp>
        <p:nvSpPr>
          <p:cNvPr id="15" name="Заголовок 10"/>
          <p:cNvSpPr txBox="1">
            <a:spLocks/>
          </p:cNvSpPr>
          <p:nvPr/>
        </p:nvSpPr>
        <p:spPr bwMode="auto">
          <a:xfrm>
            <a:off x="612000" y="1071546"/>
            <a:ext cx="79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учить детей составлять короткий описательный рассказ персонажа сказки, закрепить в речи названия известных им животных;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0"/>
          <p:cNvSpPr txBox="1">
            <a:spLocks/>
          </p:cNvSpPr>
          <p:nvPr/>
        </p:nvSpPr>
        <p:spPr bwMode="auto">
          <a:xfrm>
            <a:off x="612000" y="2928933"/>
            <a:ext cx="79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способствовать формированию навыков диалогической речи,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используя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готовые литературные диалоги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0"/>
          <p:cNvSpPr txBox="1">
            <a:spLocks/>
          </p:cNvSpPr>
          <p:nvPr/>
        </p:nvSpPr>
        <p:spPr bwMode="auto">
          <a:xfrm>
            <a:off x="612000" y="4714884"/>
            <a:ext cx="7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развивать фонематический слух, умение выделять первый звук в слове;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0"/>
          <p:cNvSpPr txBox="1">
            <a:spLocks/>
          </p:cNvSpPr>
          <p:nvPr/>
        </p:nvSpPr>
        <p:spPr bwMode="auto">
          <a:xfrm>
            <a:off x="612000" y="714356"/>
            <a:ext cx="7920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Развивать умение разыгрывать несложные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представления по знакомым литературным произведениям, использовать для воплощения образа известные выразительные средства (интонацию, мимику, жест);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0"/>
          <p:cNvSpPr txBox="1">
            <a:spLocks/>
          </p:cNvSpPr>
          <p:nvPr/>
        </p:nvSpPr>
        <p:spPr bwMode="auto">
          <a:xfrm>
            <a:off x="612000" y="3286124"/>
            <a:ext cx="7920000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воспитывать дружеские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взаимоотношения между сверстниками.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Теремок - русская народная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Теремок - русская народная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25394" t="26575" r="41929" b="23991"/>
          <a:stretch>
            <a:fillRect/>
          </a:stretch>
        </p:blipFill>
        <p:spPr bwMode="auto">
          <a:xfrm>
            <a:off x="2580148" y="321956"/>
            <a:ext cx="3983705" cy="48215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152000" y="5357826"/>
            <a:ext cx="68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Стоит </a:t>
            </a:r>
            <a:r>
              <a:rPr lang="ru-RU" dirty="0" smtClean="0"/>
              <a:t>в поле теремок. Бежит мимо мышка-норушка. Увидела теремок, остановилась и спрашивает:</a:t>
            </a:r>
            <a:br>
              <a:rPr lang="ru-RU" dirty="0" smtClean="0"/>
            </a:br>
            <a:r>
              <a:rPr lang="ru-RU" dirty="0" smtClean="0"/>
              <a:t>— Терем-теремок! Кто в тереме живет? Никто не отзывается. Вошла мышка в теремок и стала там жить.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5394" t="25837" r="41043" b="26206"/>
          <a:stretch>
            <a:fillRect/>
          </a:stretch>
        </p:blipFill>
        <p:spPr bwMode="auto">
          <a:xfrm>
            <a:off x="2526198" y="285728"/>
            <a:ext cx="4091604" cy="4677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5143512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Прискакала </a:t>
            </a:r>
            <a:r>
              <a:rPr lang="ru-RU" dirty="0" smtClean="0"/>
              <a:t>к терему лягушка-квакушка и спрашивает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— Терем-теремок! Кто в тереме живет?</a:t>
            </a:r>
          </a:p>
          <a:p>
            <a:r>
              <a:rPr lang="ru-RU" dirty="0" smtClean="0"/>
              <a:t>— Я, мышка-норушка! А ты кто?</a:t>
            </a:r>
          </a:p>
          <a:p>
            <a:r>
              <a:rPr lang="ru-RU" dirty="0" smtClean="0"/>
              <a:t>— А я лягушка-квакушка.</a:t>
            </a:r>
          </a:p>
          <a:p>
            <a:r>
              <a:rPr lang="ru-RU" dirty="0" smtClean="0"/>
              <a:t>— Иди ко мне жить! Лягушка прыгнула в теремок. Стали они вдвоем жить.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5394" t="26206" r="40157" b="28051"/>
          <a:stretch>
            <a:fillRect/>
          </a:stretch>
        </p:blipFill>
        <p:spPr bwMode="auto">
          <a:xfrm>
            <a:off x="515213" y="1198148"/>
            <a:ext cx="4199663" cy="4461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857752" y="1785926"/>
            <a:ext cx="27860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Бежит </a:t>
            </a:r>
            <a:r>
              <a:rPr lang="ru-RU" dirty="0" smtClean="0"/>
              <a:t>мимо </a:t>
            </a:r>
            <a:r>
              <a:rPr lang="ru-RU" dirty="0" err="1" smtClean="0"/>
              <a:t>зайчик-побегайчик</a:t>
            </a:r>
            <a:r>
              <a:rPr lang="ru-RU" dirty="0" smtClean="0"/>
              <a:t>. Остановился и спрашивает:</a:t>
            </a:r>
            <a:br>
              <a:rPr lang="ru-RU" dirty="0" smtClean="0"/>
            </a:br>
            <a:r>
              <a:rPr lang="ru-RU" dirty="0" smtClean="0"/>
              <a:t>— Терем-теремок! Кто в тереме живет?</a:t>
            </a:r>
            <a:br>
              <a:rPr lang="ru-RU" dirty="0" smtClean="0"/>
            </a:br>
            <a:r>
              <a:rPr lang="ru-RU" dirty="0" smtClean="0"/>
              <a:t>— Я, мышка-норушка!</a:t>
            </a:r>
            <a:br>
              <a:rPr lang="ru-RU" dirty="0" smtClean="0"/>
            </a:br>
            <a:r>
              <a:rPr lang="ru-RU" dirty="0" smtClean="0"/>
              <a:t>— Я, лягушка-квакушка!</a:t>
            </a:r>
            <a:br>
              <a:rPr lang="ru-RU" dirty="0" smtClean="0"/>
            </a:br>
            <a:r>
              <a:rPr lang="ru-RU" dirty="0" smtClean="0"/>
              <a:t>— А ты кто?</a:t>
            </a:r>
            <a:br>
              <a:rPr lang="ru-RU" dirty="0" smtClean="0"/>
            </a:br>
            <a:r>
              <a:rPr lang="ru-RU" dirty="0" smtClean="0"/>
              <a:t>— А я </a:t>
            </a:r>
            <a:r>
              <a:rPr lang="ru-RU" dirty="0" err="1" smtClean="0"/>
              <a:t>зайчик-побегайчик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— Иди к нам жить! Заяц скок в теремок! Стали они втроем жить.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5394" t="28051" r="39862" b="28051"/>
          <a:stretch>
            <a:fillRect/>
          </a:stretch>
        </p:blipFill>
        <p:spPr bwMode="auto">
          <a:xfrm>
            <a:off x="500034" y="1288117"/>
            <a:ext cx="4235749" cy="4281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929190" y="1443841"/>
            <a:ext cx="3000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Идет </a:t>
            </a:r>
            <a:r>
              <a:rPr lang="ru-RU" dirty="0" smtClean="0"/>
              <a:t>мимо лисичка-сестричка. Постучала в окошко и спрашивает:</a:t>
            </a:r>
            <a:br>
              <a:rPr lang="ru-RU" dirty="0" smtClean="0"/>
            </a:br>
            <a:r>
              <a:rPr lang="ru-RU" dirty="0" smtClean="0"/>
              <a:t>— Терем-теремок! Кто в тереме живет?</a:t>
            </a:r>
            <a:br>
              <a:rPr lang="ru-RU" dirty="0" smtClean="0"/>
            </a:br>
            <a:r>
              <a:rPr lang="ru-RU" dirty="0" smtClean="0"/>
              <a:t>— Я, мышка-норушка.</a:t>
            </a:r>
            <a:br>
              <a:rPr lang="ru-RU" dirty="0" smtClean="0"/>
            </a:br>
            <a:r>
              <a:rPr lang="ru-RU" dirty="0" smtClean="0"/>
              <a:t>— Я, лягушка-квакушка.</a:t>
            </a:r>
            <a:br>
              <a:rPr lang="ru-RU" dirty="0" smtClean="0"/>
            </a:br>
            <a:r>
              <a:rPr lang="ru-RU" dirty="0" smtClean="0"/>
              <a:t>— Я, </a:t>
            </a:r>
            <a:r>
              <a:rPr lang="ru-RU" dirty="0" err="1" smtClean="0"/>
              <a:t>зайчик-побегайчик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— А ты кто?</a:t>
            </a:r>
            <a:br>
              <a:rPr lang="ru-RU" dirty="0" smtClean="0"/>
            </a:br>
            <a:r>
              <a:rPr lang="ru-RU" dirty="0" smtClean="0"/>
              <a:t>— А я лисичка-сестричка.</a:t>
            </a:r>
            <a:br>
              <a:rPr lang="ru-RU" dirty="0" smtClean="0"/>
            </a:br>
            <a:r>
              <a:rPr lang="ru-RU" dirty="0" smtClean="0"/>
              <a:t>— Иди к нам жить! Забралась лисичка в теремок. Стали они вчетвером жить.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5394" t="21038" r="39567" b="36909"/>
          <a:stretch>
            <a:fillRect/>
          </a:stretch>
        </p:blipFill>
        <p:spPr bwMode="auto">
          <a:xfrm>
            <a:off x="514495" y="1378239"/>
            <a:ext cx="4271819" cy="4101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929190" y="1305342"/>
            <a:ext cx="3143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Прибежал </a:t>
            </a:r>
            <a:r>
              <a:rPr lang="ru-RU" dirty="0" err="1" smtClean="0"/>
              <a:t>волчок-серый</a:t>
            </a:r>
            <a:r>
              <a:rPr lang="ru-RU" dirty="0" smtClean="0"/>
              <a:t> бочок, заглянул в дверь и спрашивает:</a:t>
            </a:r>
            <a:br>
              <a:rPr lang="ru-RU" dirty="0" smtClean="0"/>
            </a:br>
            <a:r>
              <a:rPr lang="ru-RU" dirty="0" smtClean="0"/>
              <a:t>— Терем-теремок! Кто в тереме живет?</a:t>
            </a:r>
            <a:br>
              <a:rPr lang="ru-RU" dirty="0" smtClean="0"/>
            </a:br>
            <a:r>
              <a:rPr lang="ru-RU" dirty="0" smtClean="0"/>
              <a:t>— Я, мышка-норушка.</a:t>
            </a:r>
            <a:br>
              <a:rPr lang="ru-RU" dirty="0" smtClean="0"/>
            </a:br>
            <a:r>
              <a:rPr lang="ru-RU" dirty="0" smtClean="0"/>
              <a:t>— Я, лягушка-квакушка.</a:t>
            </a:r>
            <a:br>
              <a:rPr lang="ru-RU" dirty="0" smtClean="0"/>
            </a:br>
            <a:r>
              <a:rPr lang="ru-RU" dirty="0" smtClean="0"/>
              <a:t>— Я, </a:t>
            </a:r>
            <a:r>
              <a:rPr lang="ru-RU" dirty="0" err="1" smtClean="0"/>
              <a:t>зайчик-побегайчик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— Я, лисичка-сестричка.</a:t>
            </a:r>
            <a:br>
              <a:rPr lang="ru-RU" dirty="0" smtClean="0"/>
            </a:br>
            <a:r>
              <a:rPr lang="ru-RU" dirty="0" smtClean="0"/>
              <a:t>— А ты кто?</a:t>
            </a:r>
            <a:br>
              <a:rPr lang="ru-RU" dirty="0" smtClean="0"/>
            </a:br>
            <a:r>
              <a:rPr lang="ru-RU" dirty="0" smtClean="0"/>
              <a:t>— А я </a:t>
            </a:r>
            <a:r>
              <a:rPr lang="ru-RU" dirty="0" err="1" smtClean="0"/>
              <a:t>волчок-серый</a:t>
            </a:r>
            <a:r>
              <a:rPr lang="ru-RU" dirty="0" smtClean="0"/>
              <a:t> бочок.</a:t>
            </a:r>
            <a:br>
              <a:rPr lang="ru-RU" dirty="0" smtClean="0"/>
            </a:br>
            <a:r>
              <a:rPr lang="ru-RU" dirty="0" smtClean="0"/>
              <a:t>— Иди к нам жить!</a:t>
            </a:r>
            <a:br>
              <a:rPr lang="ru-RU" dirty="0" smtClean="0"/>
            </a:br>
            <a:r>
              <a:rPr lang="ru-RU" dirty="0" smtClean="0"/>
              <a:t>Волк влез в теремок. Стали они впятером жить. Вот они в теремке живут, песни поют.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5394" t="21038" r="39567" b="28789"/>
          <a:stretch>
            <a:fillRect/>
          </a:stretch>
        </p:blipFill>
        <p:spPr bwMode="auto">
          <a:xfrm>
            <a:off x="442705" y="982121"/>
            <a:ext cx="4272171" cy="4893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929190" y="1110509"/>
            <a:ext cx="2857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Вдруг </a:t>
            </a:r>
            <a:r>
              <a:rPr lang="ru-RU" dirty="0" smtClean="0"/>
              <a:t>идет медведь косолапый. Увидел медведь теремок, услыхал песни, остановился и заревел во всю мочь:</a:t>
            </a:r>
            <a:br>
              <a:rPr lang="ru-RU" dirty="0" smtClean="0"/>
            </a:br>
            <a:r>
              <a:rPr lang="ru-RU" dirty="0" smtClean="0"/>
              <a:t>— Терем-теремок! Кто в тереме живет?</a:t>
            </a:r>
            <a:br>
              <a:rPr lang="ru-RU" dirty="0" smtClean="0"/>
            </a:br>
            <a:r>
              <a:rPr lang="ru-RU" dirty="0" smtClean="0"/>
              <a:t>— Я, мышка-норушка.</a:t>
            </a:r>
            <a:br>
              <a:rPr lang="ru-RU" dirty="0" smtClean="0"/>
            </a:br>
            <a:r>
              <a:rPr lang="ru-RU" dirty="0" smtClean="0"/>
              <a:t>— Я, лягушка-квакушка.</a:t>
            </a:r>
            <a:br>
              <a:rPr lang="ru-RU" dirty="0" smtClean="0"/>
            </a:br>
            <a:r>
              <a:rPr lang="ru-RU" dirty="0" smtClean="0"/>
              <a:t>— Я, </a:t>
            </a:r>
            <a:r>
              <a:rPr lang="ru-RU" dirty="0" err="1" smtClean="0"/>
              <a:t>зайчик-побегайчик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— Я, лисичка-сестричка.</a:t>
            </a:r>
            <a:br>
              <a:rPr lang="ru-RU" dirty="0" smtClean="0"/>
            </a:br>
            <a:r>
              <a:rPr lang="ru-RU" dirty="0" smtClean="0"/>
              <a:t>— Я, </a:t>
            </a:r>
            <a:r>
              <a:rPr lang="ru-RU" dirty="0" err="1" smtClean="0"/>
              <a:t>волчок-серый</a:t>
            </a:r>
            <a:r>
              <a:rPr lang="ru-RU" dirty="0" smtClean="0"/>
              <a:t> бочок.</a:t>
            </a:r>
            <a:br>
              <a:rPr lang="ru-RU" dirty="0" smtClean="0"/>
            </a:br>
            <a:r>
              <a:rPr lang="ru-RU" dirty="0" smtClean="0"/>
              <a:t>— А ты кто?</a:t>
            </a:r>
            <a:br>
              <a:rPr lang="ru-RU" dirty="0" smtClean="0"/>
            </a:br>
            <a:r>
              <a:rPr lang="ru-RU" dirty="0" smtClean="0"/>
              <a:t>— А я медведь косолапый.</a:t>
            </a:r>
            <a:br>
              <a:rPr lang="ru-RU" dirty="0" smtClean="0"/>
            </a:br>
            <a:r>
              <a:rPr lang="ru-RU" dirty="0" smtClean="0"/>
              <a:t>— Иди к нам жить!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dla-detej03</Template>
  <TotalTime>188</TotalTime>
  <Words>260</Words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dla-detej03</vt:lpstr>
      <vt:lpstr>Развитие речи. Тема: «Составление описаний персонажей сказки «Теремок» Цель: создание условий для         эмоционального и активного восприятия сказки «Теремок» посредством элементов театральной деятельности. </vt:lpstr>
      <vt:lpstr>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речи. Тема: «Составление описаний персонажей сказки «Теремок»</dc:title>
  <cp:lastModifiedBy>Рабяты</cp:lastModifiedBy>
  <cp:revision>20</cp:revision>
  <dcterms:modified xsi:type="dcterms:W3CDTF">2020-04-24T09:50:17Z</dcterms:modified>
</cp:coreProperties>
</file>