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7" r:id="rId13"/>
    <p:sldId id="284" r:id="rId14"/>
    <p:sldId id="285" r:id="rId15"/>
    <p:sldId id="286" r:id="rId16"/>
    <p:sldId id="288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/>
              <a:t>Поделки к конкурсу </a:t>
            </a:r>
            <a:br>
              <a:rPr lang="ru-RU" sz="4400" dirty="0" smtClean="0"/>
            </a:br>
            <a:r>
              <a:rPr lang="ru-RU" sz="4400" dirty="0" smtClean="0"/>
              <a:t>«Новогодняя фантазия» </a:t>
            </a:r>
            <a:br>
              <a:rPr lang="ru-RU" sz="4400" dirty="0" smtClean="0"/>
            </a:br>
            <a:r>
              <a:rPr lang="ru-RU" sz="4400" dirty="0" smtClean="0"/>
              <a:t>МДОУ Д/С №20 «Улыбка» </a:t>
            </a:r>
            <a:br>
              <a:rPr lang="ru-RU" sz="4400" dirty="0" smtClean="0"/>
            </a:br>
            <a:r>
              <a:rPr lang="ru-RU" sz="4400" dirty="0" smtClean="0"/>
              <a:t>г. Саранск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Подготовили воспитатели:</a:t>
            </a:r>
          </a:p>
          <a:p>
            <a:r>
              <a:rPr lang="ru-RU" dirty="0" smtClean="0"/>
              <a:t>Гудожникова Ю.А. </a:t>
            </a:r>
            <a:r>
              <a:rPr lang="en-US" dirty="0" smtClean="0"/>
              <a:t>I</a:t>
            </a:r>
            <a:r>
              <a:rPr lang="ru-RU" dirty="0" smtClean="0"/>
              <a:t> кв. категория</a:t>
            </a:r>
          </a:p>
          <a:p>
            <a:r>
              <a:rPr lang="ru-RU" dirty="0" smtClean="0"/>
              <a:t>Маралина Н.М. высшая кв. категория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«Новогоднее чудо!»</a:t>
            </a:r>
            <a:endParaRPr lang="ru-RU" dirty="0"/>
          </a:p>
        </p:txBody>
      </p:sp>
      <p:pic>
        <p:nvPicPr>
          <p:cNvPr id="1026" name="Picture 2" descr="C:\Users\Колян\Desktop\презентация 2020\IMG-87020ff45139d7083920a7e417050bc3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олян\Desktop\презентация 2020\IMG-bbb27376f292e051539a971dcf0d9675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792" y="1920875"/>
            <a:ext cx="3325416" cy="443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350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«Наши работы»</a:t>
            </a:r>
            <a:endParaRPr lang="ru-RU" dirty="0"/>
          </a:p>
        </p:txBody>
      </p:sp>
      <p:pic>
        <p:nvPicPr>
          <p:cNvPr id="2050" name="Picture 2" descr="C:\Users\Колян\Desktop\презентация 2020\IMG-b601a27ee47ebca083fce037e8871696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8840"/>
            <a:ext cx="403860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олян\Desktop\презентация 2020\IMG-c946b844377f6ba5f49997e70443a417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8840"/>
            <a:ext cx="40386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153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4913" y="731185"/>
            <a:ext cx="3655119" cy="5169900"/>
          </a:xfrm>
        </p:spPr>
        <p:txBody>
          <a:bodyPr/>
          <a:lstStyle/>
          <a:p>
            <a:pPr algn="r"/>
            <a:endParaRPr lang="ru-RU" dirty="0"/>
          </a:p>
        </p:txBody>
      </p:sp>
      <p:pic>
        <p:nvPicPr>
          <p:cNvPr id="6146" name="Picture 2" descr="C:\Users\Колян\Desktop\1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731185"/>
            <a:ext cx="3655119" cy="51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742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«Добрый дедушка Мороз!»</a:t>
            </a:r>
            <a:endParaRPr lang="ru-RU" dirty="0"/>
          </a:p>
        </p:txBody>
      </p:sp>
      <p:pic>
        <p:nvPicPr>
          <p:cNvPr id="3074" name="Picture 2" descr="C:\Users\Колян\Desktop\презентация 2020\IMG-bdf5b46bcf1241d61218466bcf437d0d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403860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олян\Desktop\презентация 2020\IMG-d2822d1a8b183e88ce632083c2402237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8840"/>
            <a:ext cx="403860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50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«Рождественские свечи»</a:t>
            </a:r>
            <a:endParaRPr lang="ru-RU" dirty="0"/>
          </a:p>
        </p:txBody>
      </p:sp>
      <p:pic>
        <p:nvPicPr>
          <p:cNvPr id="4098" name="Picture 2" descr="C:\Users\Колян\Desktop\презентация 2020\IMG-f17e552989c04ad5605ab25cc151039a-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935164"/>
            <a:ext cx="6264695" cy="433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535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64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«Выставка поделок: «Новогодняя фантазия»</a:t>
            </a:r>
            <a:endParaRPr lang="ru-RU" dirty="0"/>
          </a:p>
        </p:txBody>
      </p:sp>
      <p:pic>
        <p:nvPicPr>
          <p:cNvPr id="5122" name="Picture 2" descr="C:\Users\Колян\Desktop\презентация 2020\IMG-a794e56fb68876675c709d37614d98f8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18" y="1920875"/>
            <a:ext cx="2705364" cy="443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Колян\Desktop\презентация 2020\IMG-f2632bd7b56b8c175425f766cd45898b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40" y="1920875"/>
            <a:ext cx="2616720" cy="443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268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«От Деда Мороза»</a:t>
            </a:r>
            <a:endParaRPr lang="ru-RU" dirty="0"/>
          </a:p>
        </p:txBody>
      </p:sp>
      <p:pic>
        <p:nvPicPr>
          <p:cNvPr id="1026" name="Picture 2" descr="C:\Users\Колян\Desktop\юля работа\2 младшая 2020\Статья для сайта\2potLkfur1fG_1200x0_AybP2us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546" y="1935163"/>
            <a:ext cx="6510907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192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305800" cy="1656184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41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«Наши работы»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олян\Desktop\презентация 2020\IMG-d9ba412756a585ba5b7f53540ccbcbf0-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37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«Парад Снеговиков»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олян\Desktop\презентация 2020\IMG-3e2b29e9416248bcecb8892f853dbb97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олян\Desktop\презентация 2020\IMG-6fa25a105edb7b874f85ff4f054c35cd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16832"/>
            <a:ext cx="403860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411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«Наши Чудо Елочки!!!»</a:t>
            </a:r>
            <a:endParaRPr lang="ru-RU" dirty="0"/>
          </a:p>
        </p:txBody>
      </p:sp>
      <p:pic>
        <p:nvPicPr>
          <p:cNvPr id="1026" name="Picture 2" descr="C:\Users\Колян\Desktop\презентация 2020\IMG-8c0e99cdabfc1bb9aa24be95ce0a5fd0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олян\Desktop\презентация 2020\IMG-0331a3fdfa8bd487b86639d8f1f498fd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792" y="1920875"/>
            <a:ext cx="3325416" cy="443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165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олян\Desktop\презентация 2020\IMG-5874de9bf4aa28ea854fcd37512a55d2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олян\Desktop\презентация 2020\IMG-194797bfed14dbf978de525552e0e5f7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792" y="1920875"/>
            <a:ext cx="3325416" cy="443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720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«На веселых детских елках,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Чудеса весят в иголках»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Колян\Desktop\презентация 2020\IMG-84db8b2f7de89b8f84587a31df1072cc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6832"/>
            <a:ext cx="40386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олян\Desktop\презентация 2020\IMG-fea71e49ac157d93b0d05242c0fdf1a2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792" y="1920875"/>
            <a:ext cx="3325416" cy="443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448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«Новогодние композиции»</a:t>
            </a:r>
            <a:endParaRPr lang="ru-RU" dirty="0"/>
          </a:p>
        </p:txBody>
      </p:sp>
      <p:pic>
        <p:nvPicPr>
          <p:cNvPr id="4098" name="Picture 2" descr="C:\Users\Колян\Desktop\презентация 2020\IMG-07e67838d900885a8f1e32b3db4da251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8840"/>
            <a:ext cx="403860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Колян\Desktop\презентация 2020\IMG-5873e726e803c2bb69731dcd40ea1ea4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05277"/>
            <a:ext cx="3672408" cy="434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184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 «Интересные корзиночки»</a:t>
            </a:r>
            <a:endParaRPr lang="ru-RU" dirty="0"/>
          </a:p>
        </p:txBody>
      </p:sp>
      <p:pic>
        <p:nvPicPr>
          <p:cNvPr id="5122" name="Picture 2" descr="C:\Users\Колян\Desktop\презентация 2020\IMG-a1d0d8de6f8a85c7f807e7e7e6273a6b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Колян\Desktop\презентация 2020\IMG-b88b17e5ef16fdc9fe8980180a9ef432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16832"/>
            <a:ext cx="40386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64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«Рождественские венки»</a:t>
            </a:r>
            <a:endParaRPr lang="ru-RU" dirty="0"/>
          </a:p>
        </p:txBody>
      </p:sp>
      <p:pic>
        <p:nvPicPr>
          <p:cNvPr id="6146" name="Picture 2" descr="C:\Users\Колян\Desktop\презентация 2020\IMG-9223a5f6d88f5b0f8f7ec7595211eb13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6832"/>
            <a:ext cx="40386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Колян\Desktop\презентация 2020\IMG-a5d36120ca985aae4f8c9781200072ec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792" y="1920875"/>
            <a:ext cx="3671664" cy="443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173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</TotalTime>
  <Words>98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Поделки к конкурсу  «Новогодняя фантазия»  МДОУ Д/С №20 «Улыбка»  г. Саранск</vt:lpstr>
      <vt:lpstr> «Наши работы»</vt:lpstr>
      <vt:lpstr> «Парад Снеговиков»</vt:lpstr>
      <vt:lpstr> «Наши Чудо Елочки!!!»</vt:lpstr>
      <vt:lpstr>           </vt:lpstr>
      <vt:lpstr> «На веселых детских елках, Чудеса весят в иголках»</vt:lpstr>
      <vt:lpstr> «Новогодние композиции»</vt:lpstr>
      <vt:lpstr> «Интересные корзиночки»</vt:lpstr>
      <vt:lpstr> «Рождественские венки»</vt:lpstr>
      <vt:lpstr> «Новогоднее чудо!»</vt:lpstr>
      <vt:lpstr> «Наши работы»</vt:lpstr>
      <vt:lpstr>Презентация PowerPoint</vt:lpstr>
      <vt:lpstr> «Добрый дедушка Мороз!»</vt:lpstr>
      <vt:lpstr> «Рождественские свечи»</vt:lpstr>
      <vt:lpstr> «Выставка поделок: «Новогодняя фантазия»</vt:lpstr>
      <vt:lpstr> «От Деда Мороза»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Колян</cp:lastModifiedBy>
  <cp:revision>52</cp:revision>
  <dcterms:created xsi:type="dcterms:W3CDTF">2018-01-13T18:03:53Z</dcterms:created>
  <dcterms:modified xsi:type="dcterms:W3CDTF">2020-12-20T10:34:09Z</dcterms:modified>
</cp:coreProperties>
</file>