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8C4736-DECC-422E-A9C2-7B75AF972A4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A356C0-2F7B-4B29-B13C-CA6412702F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560840" cy="374441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«Водоросли в аквариуме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младшего дошкольного возраста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6531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Фудина</a:t>
            </a:r>
            <a:r>
              <a:rPr lang="ru-RU" dirty="0" smtClean="0"/>
              <a:t> С.П.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96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7408333" cy="56886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Мой аквариум огромный,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домашний океан,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стеклом струится скромный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Пузырьков живой фонтан.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Там, в аквариуме, рыбка,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неё подводный дом,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Рыбка двигается гибко,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Машет веером-хвостом.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 рыбка не простая 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Золотой её наряд,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Ярко радугой блистая,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Завораживает взгляд.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 водорослей нежных,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Возле камешков на дне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Рыбка плавает неспешно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живёт на радость мне.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7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890677" cy="39485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Нужно взять лист белого картона (это будет аквариум) и наклеить на него картон голубого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42514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51519" cy="28087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оформления дна, нужно изготовить камушки. Для этого из пластилина белого, черного и коричневого цвета скатать шарики.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7659" y="3248109"/>
            <a:ext cx="448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Получившиеся шарики расплюснуть пальчиками, придав форму  диска.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49" y="3930229"/>
            <a:ext cx="4264766" cy="28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8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79096" cy="8584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изготовления водорослей, необходимо пластилин зеленого цвета скатать колбасками разной длины.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1" y="1196752"/>
            <a:ext cx="4627071" cy="31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0530" y="3068960"/>
            <a:ext cx="3779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И придать им извилистую форму.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72577"/>
            <a:ext cx="4704184" cy="280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8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Подготавливаем детали для рыбок. Нам понадобится 5 деталей (толстенькая колбаска) и 4 шара.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8319"/>
            <a:ext cx="4248472" cy="25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814" y="396780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2)Толстую колбаску соединяем с шаром, это будет голова и туловище рыбки.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4" y="4584413"/>
            <a:ext cx="4266119" cy="22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2216336"/>
            <a:ext cx="4260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3)Из оставшихся шаров делаем хвост и плавники, преобразуя шар в диск и придавая ему нужную  форму. (Форма зависит от вида рыбки)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41" y="3501008"/>
            <a:ext cx="4272136" cy="26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4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6186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Водоросли, камешки, рыбок, «заселяем» в аквариум.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85" y="1628800"/>
            <a:ext cx="6096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6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210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Лепка  «Водоросли в аквариуме» для детей младшего дошкольного возраста</vt:lpstr>
      <vt:lpstr>Презентация PowerPoint</vt:lpstr>
      <vt:lpstr>Нужно взять лист белого картона (это будет аквариум) и наклеить на него картон голубого цвета.</vt:lpstr>
      <vt:lpstr>Для оформления дна, нужно изготовить камушки. Для этого из пластилина белого, черного и коричневого цвета скатать шарики.</vt:lpstr>
      <vt:lpstr>Для изготовления водорослей, необходимо пластилин зеленого цвета скатать колбасками разной длины.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 «Водоросли в аквариуме»</dc:title>
  <dc:creator>Артем</dc:creator>
  <cp:lastModifiedBy>root</cp:lastModifiedBy>
  <cp:revision>3</cp:revision>
  <dcterms:created xsi:type="dcterms:W3CDTF">2020-04-17T13:32:11Z</dcterms:created>
  <dcterms:modified xsi:type="dcterms:W3CDTF">2020-04-19T08:53:59Z</dcterms:modified>
</cp:coreProperties>
</file>