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dirty="0" smtClean="0"/>
              <a:t>ВЕЛИКАЯ ФРАНЦУЗСКАЯ РЕВОЛЮЦИЯ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5805264"/>
            <a:ext cx="2840360" cy="766936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Учитель истории</a:t>
            </a:r>
          </a:p>
          <a:p>
            <a:r>
              <a:rPr lang="ru-RU" sz="1400" dirty="0" smtClean="0"/>
              <a:t>Гарбузова О.Р.</a:t>
            </a:r>
          </a:p>
          <a:p>
            <a:r>
              <a:rPr lang="ru-RU" sz="1400" dirty="0" smtClean="0"/>
              <a:t>МОУ «Средняя школа № 36»</a:t>
            </a:r>
            <a:endParaRPr lang="ru-RU" sz="1400" dirty="0"/>
          </a:p>
        </p:txBody>
      </p:sp>
      <p:pic>
        <p:nvPicPr>
          <p:cNvPr id="4" name="Picture 5" descr="French-revolution-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84520"/>
            <a:ext cx="5688632" cy="3413179"/>
          </a:xfrm>
          <a:prstGeom prst="rect">
            <a:avLst/>
          </a:prstGeom>
          <a:noFill/>
          <a:ln w="76200" cap="rnd">
            <a:solidFill>
              <a:srgbClr val="CC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3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69269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Причины французской революции </a:t>
            </a:r>
            <a:endParaRPr lang="ru-RU" sz="2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4" y="764704"/>
            <a:ext cx="7272808" cy="6309320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>
                <a:solidFill>
                  <a:srgbClr val="C00000"/>
                </a:solidFill>
              </a:rPr>
              <a:t>Политические: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1.Кризис феодально-абсолютистской системы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2.Произвол королевской власти</a:t>
            </a:r>
          </a:p>
          <a:p>
            <a:r>
              <a:rPr lang="ru-RU" sz="4500" dirty="0" smtClean="0">
                <a:solidFill>
                  <a:srgbClr val="C00000"/>
                </a:solidFill>
              </a:rPr>
              <a:t>Экономические: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Феодальные поборы и непосильные налоги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2. Ограничение купли – продажи земли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3. Бесчисленные внутренние таможни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4. Финансовый кризис 1787 года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5. Неурожаи и голод</a:t>
            </a:r>
          </a:p>
          <a:p>
            <a:r>
              <a:rPr lang="ru-RU" sz="4500" dirty="0" smtClean="0">
                <a:solidFill>
                  <a:srgbClr val="C00000"/>
                </a:solidFill>
              </a:rPr>
              <a:t>Социальные :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1.Привилегии дворянства и духовенства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2.Политическое бесправие народа</a:t>
            </a:r>
          </a:p>
          <a:p>
            <a:r>
              <a:rPr lang="ru-RU" sz="4500" dirty="0" smtClean="0">
                <a:solidFill>
                  <a:srgbClr val="C00000"/>
                </a:solidFill>
              </a:rPr>
              <a:t>Духовные: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1. Распространение идей Просвещения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2. Пример войны за независимость США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9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3a571d8de63e133d89080ab0b01587b1_i-54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311189" cy="491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0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1\Desktop\img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74359"/>
            <a:ext cx="6984776" cy="408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3744913" cy="219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3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1\Desktop\17-19-8-72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4" y="1484784"/>
            <a:ext cx="511317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революции</a:t>
            </a:r>
            <a:endParaRPr lang="ru-RU" dirty="0"/>
          </a:p>
        </p:txBody>
      </p:sp>
      <p:pic>
        <p:nvPicPr>
          <p:cNvPr id="6" name="Picture 6" descr="деклорация прав и свобо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204864"/>
            <a:ext cx="2735492" cy="357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8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379930_5_i_00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60648"/>
            <a:ext cx="8744895" cy="338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каре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43057"/>
            <a:ext cx="6192813" cy="294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3829"/>
            <a:ext cx="7772400" cy="4628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ПОНЯТИЯ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1443" y="476672"/>
            <a:ext cx="9036496" cy="324036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Декларация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-документ, торжественно подтверждающий что-либо</a:t>
            </a:r>
          </a:p>
          <a:p>
            <a:pPr algn="l"/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Жирондисты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-депутаты, сторонники реформ</a:t>
            </a:r>
          </a:p>
          <a:p>
            <a:pPr algn="l"/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«Марсельеза»-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революционная песня французов, гимн современной Франции</a:t>
            </a:r>
          </a:p>
          <a:p>
            <a:pPr algn="l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Якобинцы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Французский революционеры, сторонники террора</a:t>
            </a:r>
          </a:p>
          <a:p>
            <a:pPr algn="l"/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Гильотина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-машина для обезглавливания</a:t>
            </a:r>
          </a:p>
          <a:p>
            <a:pPr algn="l"/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Термидорианцы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-крупная буржуазия, пришедшая к власти в 1794г.</a:t>
            </a:r>
          </a:p>
          <a:p>
            <a:pPr algn="l"/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Директория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-орган исполнительной власти у термидорианцев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800px-Konstytucja_3_Ma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45024"/>
            <a:ext cx="5904656" cy="302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53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124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ВЕЛИКАЯ ФРАНЦУЗСКАЯ РЕВОЛЮЦИЯ</vt:lpstr>
      <vt:lpstr>Причины французской революции </vt:lpstr>
      <vt:lpstr>Презентация PowerPoint</vt:lpstr>
      <vt:lpstr>Презентация PowerPoint</vt:lpstr>
      <vt:lpstr>Итоги революции</vt:lpstr>
      <vt:lpstr>Презентация PowerPoint</vt:lpstr>
      <vt:lpstr>ПОНЯТИЯ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ФРАНЦУЗСКАЯ РЕВОЛЮЦИЯ</dc:title>
  <dc:creator>1</dc:creator>
  <cp:lastModifiedBy>User</cp:lastModifiedBy>
  <cp:revision>11</cp:revision>
  <dcterms:created xsi:type="dcterms:W3CDTF">2017-05-06T05:14:13Z</dcterms:created>
  <dcterms:modified xsi:type="dcterms:W3CDTF">2019-02-04T07:08:24Z</dcterms:modified>
</cp:coreProperties>
</file>