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7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0B0E931-5BE4-41B5-BA7E-71250CA9D2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93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E03B916-9C35-4799-8FD4-B7C12D958F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520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C9633-BBB1-426E-B2C2-9CC149AEF211}" type="slidenum">
              <a:rPr lang="ru-RU"/>
              <a:pPr/>
              <a:t>1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639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2F8E6-9B4F-42A0-A47A-EB2E6712F767}" type="slidenum">
              <a:rPr lang="ru-RU"/>
              <a:pPr/>
              <a:t>10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335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51EAD-74C4-498C-AC5A-A0BB9C660DD7}" type="slidenum">
              <a:rPr lang="ru-RU"/>
              <a:pPr/>
              <a:t>11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61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0C157-DA17-4A75-907D-EBDDC3341730}" type="slidenum">
              <a:rPr lang="ru-RU"/>
              <a:pPr/>
              <a:t>2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09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B2774-37CB-4AE1-B3A1-C2AC9ADC8BC7}" type="slidenum">
              <a:rPr lang="ru-RU"/>
              <a:pPr/>
              <a:t>3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71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C6EFD-F6A6-4C07-9259-26475B370931}" type="slidenum">
              <a:rPr lang="ru-RU"/>
              <a:pPr/>
              <a:t>4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9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5AF11-D1D1-41DF-8A4A-884904573E71}" type="slidenum">
              <a:rPr lang="ru-RU"/>
              <a:pPr/>
              <a:t>5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18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07400-60F7-46A6-B61F-5D6AED35D8BD}" type="slidenum">
              <a:rPr lang="ru-RU"/>
              <a:pPr/>
              <a:t>6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21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23396-8E82-47EB-822D-F6E027D0AC1B}" type="slidenum">
              <a:rPr lang="ru-RU"/>
              <a:pPr/>
              <a:t>7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342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2CE39-2EF6-4462-9816-0728B0F87847}" type="slidenum">
              <a:rPr lang="ru-RU"/>
              <a:pPr/>
              <a:t>8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71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08BB9-D5B0-4E70-8BA7-ED429F4C8B63}" type="slidenum">
              <a:rPr lang="ru-RU"/>
              <a:pPr/>
              <a:t>9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12F5E5-C322-48D4-8F9D-94F44EF867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A7F1-D1A4-4210-8D16-BB65597F48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A0AA8-A36A-4AA2-A232-0951DAB11F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82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24863-CFED-4962-A267-019580E6A6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03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25588-B1B0-43EE-B51E-EF4FDCD53D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5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CD2B9-48A3-40F5-B1CF-8F3DA26F6B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80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8816A-3CE6-4D43-B8FE-4F81855B48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4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8A4A3-FAE5-4BC1-A3BC-D54EC7BF09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849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A370-5CAE-40D1-8A13-BDAE3DF365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23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CB553-A826-4331-B5B6-0FAB502519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22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D085-5E50-40B9-A345-3EF450104B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8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559F5D9-6FCF-444E-A025-5987CD3262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838"/>
            <a:ext cx="8207375" cy="61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r>
              <a:rPr lang="ru-RU" sz="400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3600" dirty="0">
                <a:latin typeface="Monotype Corsiva" pitchFamily="66" charset="0"/>
              </a:rPr>
              <a:t>Красочностью, самобытностью, оригинальностью отличается национальная мордовская одежда, которая сохраняется во многих селах и поныне. Как предмет национальной гордости мордовский костюм входит в ритуалы семейных праздников, фестивалей народного творчества.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30725"/>
          </a:xfrm>
        </p:spPr>
        <p:txBody>
          <a:bodyPr/>
          <a:lstStyle/>
          <a:p>
            <a:pPr marL="0" indent="0">
              <a:buNone/>
            </a:pPr>
            <a:endParaRPr lang="ru-RU" sz="720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Спасибо </a:t>
            </a:r>
            <a:r>
              <a:rPr lang="ru-RU" sz="7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за внимание!</a:t>
            </a:r>
            <a:endParaRPr lang="ru-RU" sz="7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743575"/>
          </a:xfrm>
        </p:spPr>
        <p:txBody>
          <a:bodyPr/>
          <a:lstStyle/>
          <a:p>
            <a:r>
              <a:rPr lang="ru-RU" sz="6000" b="1" dirty="0">
                <a:latin typeface="Monotype Corsiva" pitchFamily="66" charset="0"/>
              </a:rPr>
              <a:t>Мордовия – душа моя!!!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803" y="54868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Основная цель </a:t>
            </a:r>
            <a:r>
              <a:rPr lang="ru-RU" sz="3600" dirty="0">
                <a:latin typeface="Monotype Corsiva" pitchFamily="66" charset="0"/>
              </a:rPr>
              <a:t>состоит в том, чтобы сформировать у детей дошкольного возраста чувства малой Родины, познавательную активность через знакомство с духовным наследием  </a:t>
            </a:r>
            <a:r>
              <a:rPr lang="ru-RU" sz="3600" dirty="0" smtClean="0">
                <a:latin typeface="Monotype Corsiva" pitchFamily="66" charset="0"/>
              </a:rPr>
              <a:t>мордовского народа</a:t>
            </a:r>
            <a:r>
              <a:rPr lang="ru-RU" sz="3600" dirty="0">
                <a:latin typeface="Monotype Corsiva" pitchFamily="66" charset="0"/>
              </a:rPr>
              <a:t>, которое отражено в его традициях, обрядах, песнях, сказаниях, легендах. Знакомство с ними играет большую роль в духовном развитии человека, его эстетическом воспитании. Они вызывают любовь к своей земле и населяющему ее народу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Monotype Corsiva" panose="03010101010201010101" pitchFamily="66" charset="0"/>
              </a:rPr>
              <a:t>Задачи: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Познакомится с народными </a:t>
            </a:r>
            <a:r>
              <a:rPr lang="ru-RU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костюма м и</a:t>
            </a:r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, с </a:t>
            </a:r>
            <a:r>
              <a:rPr lang="ru-RU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и х </a:t>
            </a:r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творчеством, культурой и традициями.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Формировать представления о декоративно-прикладном искусстве народов, духовной культуре.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Развивать эстетический и художественный вкус.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Прививать интерес к народному творчеству.</a:t>
            </a:r>
          </a:p>
          <a:p>
            <a:pPr>
              <a:lnSpc>
                <a:spcPct val="90000"/>
              </a:lnSpc>
            </a:pPr>
            <a:endParaRPr lang="ru-RU" sz="3600" dirty="0">
              <a:solidFill>
                <a:schemeClr val="accent4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837613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043363" cy="1350962"/>
          </a:xfrm>
        </p:spPr>
        <p:txBody>
          <a:bodyPr/>
          <a:lstStyle/>
          <a:p>
            <a:r>
              <a:rPr lang="ru-RU" sz="5400" dirty="0">
                <a:latin typeface="Monotype Corsiva" pitchFamily="66" charset="0"/>
              </a:rPr>
              <a:t>Мордовский костюм!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3322638" cy="40703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dirty="0">
                <a:latin typeface="Monotype Corsiva" pitchFamily="66" charset="0"/>
              </a:rPr>
              <a:t>Мордовку сначала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Monotype Corsiva" pitchFamily="66" charset="0"/>
              </a:rPr>
              <a:t>	 услышишь,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Monotype Corsiva" pitchFamily="66" charset="0"/>
              </a:rPr>
              <a:t>	 а потом увидишь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Monotype Corsiva" pitchFamily="66" charset="0"/>
              </a:rPr>
              <a:t>	-говорили о старинном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Monotype Corsiva" pitchFamily="66" charset="0"/>
              </a:rPr>
              <a:t>	мордовском костюме.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196975"/>
            <a:ext cx="3636963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dirty="0"/>
              <a:t> </a:t>
            </a:r>
            <a:r>
              <a:rPr lang="ru-RU" dirty="0">
                <a:latin typeface="Monotype Corsiva" panose="03010101010201010101" pitchFamily="66" charset="0"/>
              </a:rPr>
              <a:t>Головной убор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512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>
                <a:latin typeface="Monotype Corsiva" pitchFamily="66" charset="0"/>
              </a:rPr>
              <a:t>По головному убору было видно, какой у женщины достаток (богатство</a:t>
            </a:r>
            <a:r>
              <a:rPr lang="ru-RU" dirty="0"/>
              <a:t>).  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41438"/>
            <a:ext cx="345598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	Пулагай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671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3600" dirty="0" err="1">
                <a:latin typeface="Monotype Corsiva" pitchFamily="66" charset="0"/>
              </a:rPr>
              <a:t>Пулагай</a:t>
            </a:r>
            <a:r>
              <a:rPr lang="ru-RU" sz="3600" dirty="0">
                <a:latin typeface="Monotype Corsiva" pitchFamily="66" charset="0"/>
              </a:rPr>
              <a:t> - имел различный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>
                <a:latin typeface="Monotype Corsiva" pitchFamily="66" charset="0"/>
              </a:rPr>
              <a:t>	 вид в разных районах его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 smtClean="0">
                <a:latin typeface="Monotype Corsiva" pitchFamily="66" charset="0"/>
              </a:rPr>
              <a:t>распространения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Monotype Corsiva" panose="03010101010201010101" pitchFamily="66" charset="0"/>
              </a:rPr>
              <a:t>Кафтонь</a:t>
            </a:r>
            <a:r>
              <a:rPr lang="ru-RU" i="1" dirty="0" err="1" smtClean="0">
                <a:latin typeface="Monotype Corsiva" panose="03010101010201010101" pitchFamily="66" charset="0"/>
              </a:rPr>
              <a:t>-</a:t>
            </a:r>
            <a:r>
              <a:rPr lang="ru-RU" b="1" dirty="0" err="1" smtClean="0">
                <a:latin typeface="Monotype Corsiva" panose="03010101010201010101" pitchFamily="66" charset="0"/>
              </a:rPr>
              <a:t>крда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dirty="0">
                <a:latin typeface="Monotype Corsiva" pitchFamily="66" charset="0"/>
              </a:rPr>
              <a:t>И у </a:t>
            </a:r>
            <a:r>
              <a:rPr lang="ru-RU" b="1" dirty="0">
                <a:latin typeface="Monotype Corsiva" pitchFamily="66" charset="0"/>
              </a:rPr>
              <a:t>мокши</a:t>
            </a:r>
            <a:r>
              <a:rPr lang="ru-RU" dirty="0">
                <a:latin typeface="Monotype Corsiva" pitchFamily="66" charset="0"/>
              </a:rPr>
              <a:t> и у </a:t>
            </a:r>
            <a:r>
              <a:rPr lang="ru-RU" b="1" dirty="0">
                <a:latin typeface="Monotype Corsiva" pitchFamily="66" charset="0"/>
              </a:rPr>
              <a:t>эрзи</a:t>
            </a:r>
            <a:r>
              <a:rPr lang="ru-RU" dirty="0">
                <a:latin typeface="Monotype Corsiva" pitchFamily="66" charset="0"/>
              </a:rPr>
              <a:t> традиционный костюм включал подобие кофты, надеваемую поверх рубахи — </a:t>
            </a:r>
            <a:r>
              <a:rPr lang="ru-RU" b="1" dirty="0" err="1">
                <a:latin typeface="Monotype Corsiva" pitchFamily="66" charset="0"/>
              </a:rPr>
              <a:t>кафтонь</a:t>
            </a:r>
            <a:r>
              <a:rPr lang="ru-RU" i="1" dirty="0" err="1">
                <a:latin typeface="Monotype Corsiva" pitchFamily="66" charset="0"/>
              </a:rPr>
              <a:t>-</a:t>
            </a:r>
            <a:r>
              <a:rPr lang="ru-RU" b="1" dirty="0" err="1">
                <a:latin typeface="Monotype Corsiva" pitchFamily="66" charset="0"/>
              </a:rPr>
              <a:t>крда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, изготовляемое первоначально из крашеного холста, а позже и из фабричных тканей.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824413" cy="32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97</TotalTime>
  <Words>146</Words>
  <Application>Microsoft Office PowerPoint</Application>
  <PresentationFormat>Экран (4:3)</PresentationFormat>
  <Paragraphs>36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Склон</vt:lpstr>
      <vt:lpstr>Слайд 1</vt:lpstr>
      <vt:lpstr>Мордовия – душа моя!!!</vt:lpstr>
      <vt:lpstr>Слайд 3</vt:lpstr>
      <vt:lpstr>Задачи:</vt:lpstr>
      <vt:lpstr>Слайд 5</vt:lpstr>
      <vt:lpstr>Мордовский костюм!</vt:lpstr>
      <vt:lpstr>  Головной убор</vt:lpstr>
      <vt:lpstr> Пулагай </vt:lpstr>
      <vt:lpstr>Кафтонь-крда</vt:lpstr>
      <vt:lpstr> 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1</cp:lastModifiedBy>
  <cp:revision>9</cp:revision>
  <dcterms:created xsi:type="dcterms:W3CDTF">2013-01-28T17:12:12Z</dcterms:created>
  <dcterms:modified xsi:type="dcterms:W3CDTF">2016-09-03T14:16:12Z</dcterms:modified>
</cp:coreProperties>
</file>