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8" r:id="rId1"/>
  </p:sldMasterIdLst>
  <p:notesMasterIdLst>
    <p:notesMasterId r:id="rId54"/>
  </p:notesMasterIdLst>
  <p:sldIdLst>
    <p:sldId id="332" r:id="rId2"/>
    <p:sldId id="399" r:id="rId3"/>
    <p:sldId id="463" r:id="rId4"/>
    <p:sldId id="464" r:id="rId5"/>
    <p:sldId id="401" r:id="rId6"/>
    <p:sldId id="402" r:id="rId7"/>
    <p:sldId id="403" r:id="rId8"/>
    <p:sldId id="404" r:id="rId9"/>
    <p:sldId id="405" r:id="rId10"/>
    <p:sldId id="478" r:id="rId11"/>
    <p:sldId id="487" r:id="rId12"/>
    <p:sldId id="456" r:id="rId13"/>
    <p:sldId id="482" r:id="rId14"/>
    <p:sldId id="483" r:id="rId15"/>
    <p:sldId id="501" r:id="rId16"/>
    <p:sldId id="334" r:id="rId17"/>
    <p:sldId id="465" r:id="rId18"/>
    <p:sldId id="409" r:id="rId19"/>
    <p:sldId id="410" r:id="rId20"/>
    <p:sldId id="494" r:id="rId21"/>
    <p:sldId id="495" r:id="rId22"/>
    <p:sldId id="492" r:id="rId23"/>
    <p:sldId id="493" r:id="rId24"/>
    <p:sldId id="474" r:id="rId25"/>
    <p:sldId id="476" r:id="rId26"/>
    <p:sldId id="411" r:id="rId27"/>
    <p:sldId id="413" r:id="rId28"/>
    <p:sldId id="418" r:id="rId29"/>
    <p:sldId id="419" r:id="rId30"/>
    <p:sldId id="502" r:id="rId31"/>
    <p:sldId id="499" r:id="rId32"/>
    <p:sldId id="468" r:id="rId33"/>
    <p:sldId id="423" r:id="rId34"/>
    <p:sldId id="424" r:id="rId35"/>
    <p:sldId id="426" r:id="rId36"/>
    <p:sldId id="427" r:id="rId37"/>
    <p:sldId id="486" r:id="rId38"/>
    <p:sldId id="479" r:id="rId39"/>
    <p:sldId id="497" r:id="rId40"/>
    <p:sldId id="430" r:id="rId41"/>
    <p:sldId id="461" r:id="rId42"/>
    <p:sldId id="431" r:id="rId43"/>
    <p:sldId id="432" r:id="rId44"/>
    <p:sldId id="434" r:id="rId45"/>
    <p:sldId id="435" r:id="rId46"/>
    <p:sldId id="498" r:id="rId47"/>
    <p:sldId id="491" r:id="rId48"/>
    <p:sldId id="500" r:id="rId49"/>
    <p:sldId id="439" r:id="rId50"/>
    <p:sldId id="484" r:id="rId51"/>
    <p:sldId id="470" r:id="rId52"/>
    <p:sldId id="50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188"/>
    <a:srgbClr val="3EF8A4"/>
    <a:srgbClr val="66FFFF"/>
    <a:srgbClr val="FB3BE0"/>
    <a:srgbClr val="FFCCCC"/>
    <a:srgbClr val="22EE35"/>
    <a:srgbClr val="F5ADBE"/>
    <a:srgbClr val="CC0099"/>
    <a:srgbClr val="333300"/>
    <a:srgbClr val="B74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pic>
        <p:nvPicPr>
          <p:cNvPr id="14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9F188"/>
            </a:gs>
            <a:gs pos="25000">
              <a:schemeClr val="accent1">
                <a:lumMod val="60000"/>
                <a:lumOff val="40000"/>
              </a:schemeClr>
            </a:gs>
            <a:gs pos="50000">
              <a:srgbClr val="00B0F0"/>
            </a:gs>
            <a:gs pos="75000">
              <a:srgbClr val="3EF8A4"/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_________Microsoft_Word.doc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package" Target="../embeddings/_________Microsoft_Word1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3068961"/>
            <a:ext cx="8785100" cy="34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«Филология. Русский язык и литература»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литературы.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1292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июня1999 г.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№ 276 от 21.12.2016 г.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188913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836712"/>
            <a:ext cx="6768751" cy="22463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Гущариной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Ларисы Алексеевны,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№98 комбинированного вида» г. о. Саранск</a:t>
            </a:r>
          </a:p>
        </p:txBody>
      </p:sp>
      <p:pic>
        <p:nvPicPr>
          <p:cNvPr id="24577" name="Picture 1" descr="E:\Desktop\c7ec39f4c725fd828e988eebef30c1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548680"/>
            <a:ext cx="1656184" cy="248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871827" cy="532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370745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K:\ГУЩАРИНА Л.А\Новая папка\Отчет о наставничестве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889952" cy="5760640"/>
          </a:xfrm>
          <a:prstGeom prst="rect">
            <a:avLst/>
          </a:prstGeom>
          <a:noFill/>
        </p:spPr>
      </p:pic>
      <p:pic>
        <p:nvPicPr>
          <p:cNvPr id="16386" name="Picture 2" descr="K:\ГУЩАРИНА Л.А\Новая папка\Отчет о наставничестве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816424" cy="5644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0"/>
            <a:ext cx="6894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5588" y="-16621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User\Downloads\license (28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2403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E:\Pictures\2021-01-27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1700808"/>
            <a:ext cx="3168352" cy="4915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ownloads\07c84eedc106667a220758387ad8da48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88840"/>
            <a:ext cx="4176464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07c84eedc106667a220758387ad8da48jpg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3240360" cy="499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ownloads\diplom_2290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052736"/>
            <a:ext cx="354562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744416" cy="52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:\ГУЩАРИНА Л.А\Новая папка\Справка о стать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928670"/>
            <a:ext cx="4104542" cy="56450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188640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altLang="ru-RU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K:\ГУЩАРИНА Л.А\Новая папка\Участие детей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312368" cy="5151015"/>
          </a:xfrm>
          <a:prstGeom prst="rect">
            <a:avLst/>
          </a:prstGeom>
          <a:noFill/>
        </p:spPr>
      </p:pic>
      <p:pic>
        <p:nvPicPr>
          <p:cNvPr id="10242" name="Picture 2" descr="K:\ГУЩАРИНА Л.А\Новая папка\Участие детей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168352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344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8074" y="33265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400" dirty="0"/>
          </a:p>
        </p:txBody>
      </p:sp>
      <p:pic>
        <p:nvPicPr>
          <p:cNvPr id="5" name="Рисунок 4" descr="E:\Documents\ИЮЛЬ ПУБЛИКАЦИИ\8b36042e129eb2f1586448cc18d468f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12776"/>
            <a:ext cx="363877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Documents\ФЕВРАЛЬ\bec938c3cf3ff89907ff9f72af69f9a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78621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16632"/>
            <a:ext cx="4502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altLang="ru-RU" sz="2800" dirty="0">
              <a:solidFill>
                <a:schemeClr val="accent3"/>
              </a:solidFill>
            </a:endParaRPr>
          </a:p>
        </p:txBody>
      </p:sp>
      <p:pic>
        <p:nvPicPr>
          <p:cNvPr id="7169" name="Picture 1" descr="E:\Pictures\2021-01-27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201888" cy="5778883"/>
          </a:xfrm>
          <a:prstGeom prst="rect">
            <a:avLst/>
          </a:prstGeom>
          <a:noFill/>
        </p:spPr>
      </p:pic>
      <p:pic>
        <p:nvPicPr>
          <p:cNvPr id="68610" name="Picture 2" descr="F:\ГУЩАРИНА Л.А\Новые награды\AYwV4LuaH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927322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571744"/>
            <a:ext cx="7572428" cy="11430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№98 комбинированного вида»</a:t>
            </a: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https://ds98sar.schoolrm.ru/sveden/employees/11240/181953/</a:t>
            </a:r>
            <a: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10583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https://nsportal.ru/gushcharina-larisa-alekseevna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:\ГУЩАРИНА Л.А\Новые награды\HSV3h1DWK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4071966" cy="5763728"/>
          </a:xfrm>
          <a:prstGeom prst="rect">
            <a:avLst/>
          </a:prstGeom>
          <a:noFill/>
        </p:spPr>
      </p:pic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4929190" y="571480"/>
          <a:ext cx="4000528" cy="571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Документ" r:id="rId4" imgW="7564610" imgH="10810188" progId="Word.Document.12">
                  <p:embed/>
                </p:oleObj>
              </mc:Choice>
              <mc:Fallback>
                <p:oleObj name="Документ" r:id="rId4" imgW="7564610" imgH="10810188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571480"/>
                        <a:ext cx="4000528" cy="5715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ГУЩАРИНА Л.А\Новые награды\гарина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2004"/>
            <a:ext cx="4143404" cy="6193564"/>
          </a:xfrm>
          <a:prstGeom prst="rect">
            <a:avLst/>
          </a:prstGeom>
          <a:noFill/>
        </p:spPr>
      </p:pic>
      <p:pic>
        <p:nvPicPr>
          <p:cNvPr id="3" name="Picture 3" descr="F:\ГУЩАРИНА Л.А\Новые награды\LOVD4xayW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8604"/>
            <a:ext cx="3853761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:\ГУЩАРИНА Л.А\Новые награды\авдей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28670"/>
            <a:ext cx="6776260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Новая папка (2)\ГУЩАРИНА Л.А\a0fd4d007a2bc9a26466d2ca8b45a026.jpg"/>
          <p:cNvPicPr>
            <a:picLocks noChangeAspect="1" noChangeArrowheads="1"/>
          </p:cNvPicPr>
          <p:nvPr/>
        </p:nvPicPr>
        <p:blipFill>
          <a:blip r:embed="rId2" cstate="print"/>
          <a:srcRect l="2041"/>
          <a:stretch>
            <a:fillRect/>
          </a:stretch>
        </p:blipFill>
        <p:spPr bwMode="auto">
          <a:xfrm>
            <a:off x="2786050" y="1000108"/>
            <a:ext cx="3384376" cy="54726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27126" y="188640"/>
            <a:ext cx="430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1fbecbd426121f5f3750e059ddcbd2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3528392" cy="5256584"/>
          </a:xfrm>
          <a:prstGeom prst="rect">
            <a:avLst/>
          </a:prstGeom>
          <a:noFill/>
        </p:spPr>
      </p:pic>
      <p:pic>
        <p:nvPicPr>
          <p:cNvPr id="5" name="Рисунок 4" descr="C:\Users\User\Downloads\b4cf0f71f81940cb68ee1cac0117c5f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3843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0888" y="404664"/>
            <a:ext cx="430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ownloads\84e65c342f5cf2af61baa265f221a0c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24744"/>
            <a:ext cx="352839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3" name="Picture 1" descr="E:\Pictures\2021-01-27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3456384" cy="505198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4563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5732" y="118568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62465" name="Picture 1" descr="F:\ГУЩАРИНА Л.А\Новая папка\Справка о методических советах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857232"/>
            <a:ext cx="4097725" cy="5635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0254" y="332656"/>
            <a:ext cx="4645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E:\Pictures\2021-02-14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960440" cy="5446818"/>
          </a:xfrm>
          <a:prstGeom prst="rect">
            <a:avLst/>
          </a:prstGeom>
          <a:noFill/>
        </p:spPr>
      </p:pic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5000628" y="1071546"/>
          <a:ext cx="3805238" cy="554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Документ" r:id="rId4" imgW="7620543" imgH="10611337" progId="Word.Document.12">
                  <p:embed/>
                </p:oleObj>
              </mc:Choice>
              <mc:Fallback>
                <p:oleObj name="Документ" r:id="rId4" imgW="7620543" imgH="1061133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1071546"/>
                        <a:ext cx="3805238" cy="5543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4305" b="6787"/>
          <a:stretch/>
        </p:blipFill>
        <p:spPr>
          <a:xfrm>
            <a:off x="323528" y="620688"/>
            <a:ext cx="8516960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K:\ГУЩАРИНА Л.А\Новая папка\001.jpg"/>
          <p:cNvPicPr>
            <a:picLocks noChangeAspect="1" noChangeArrowheads="1"/>
          </p:cNvPicPr>
          <p:nvPr/>
        </p:nvPicPr>
        <p:blipFill>
          <a:blip r:embed="rId2" cstate="print"/>
          <a:srcRect l="-1923" b="49629"/>
          <a:stretch>
            <a:fillRect/>
          </a:stretch>
        </p:blipFill>
        <p:spPr bwMode="auto">
          <a:xfrm rot="5400000">
            <a:off x="-414799" y="1431023"/>
            <a:ext cx="5509100" cy="3744416"/>
          </a:xfrm>
          <a:prstGeom prst="rect">
            <a:avLst/>
          </a:prstGeom>
          <a:noFill/>
        </p:spPr>
      </p:pic>
      <p:pic>
        <p:nvPicPr>
          <p:cNvPr id="143364" name="Picture 4" descr="K:\ГУЩАРИНА Л.А\Новая папка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19410" y="993358"/>
            <a:ext cx="3386262" cy="4657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ГУЩАРИНА Л.А\!!!!!Переделаное\Общее\Гущарина Лариса Алексе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80728"/>
            <a:ext cx="3744416" cy="5346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ГУЩАРИНА Л.А\!!!!!Переделаное\ГУЩАРИНА ЛАРИСА АЛЕКСЕЕВНА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3802174" cy="548935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36025" y="260648"/>
            <a:ext cx="430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8830" y="116632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58369" name="Picture 1" descr="F:\ГУЩАРИНА Л.А\Новая папка\Открытые занят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857232"/>
            <a:ext cx="4143404" cy="569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pic>
        <p:nvPicPr>
          <p:cNvPr id="5" name="Рисунок 4" descr="C:\Users\User\Downloads\eba8c551adb91d0a02623720f2ab37b9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84784"/>
            <a:ext cx="3312368" cy="49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E:\Pictures\2021-02-14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89690" y="1798742"/>
            <a:ext cx="3315404" cy="4559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wnloads\4622d87a5ed84bbd3a49e0a848fa6a74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24744"/>
            <a:ext cx="3456384" cy="542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E:\Pictures\2021-02-14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27323" y="1169021"/>
            <a:ext cx="3601342" cy="4952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F:\ГУЩАРИНА Л.А\Новая папка\С воспитанниками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786066" cy="5357850"/>
          </a:xfrm>
          <a:prstGeom prst="rect">
            <a:avLst/>
          </a:prstGeom>
          <a:noFill/>
        </p:spPr>
      </p:pic>
      <p:pic>
        <p:nvPicPr>
          <p:cNvPr id="52226" name="Picture 2" descr="F:\ГУЩАРИНА Л.А\Новая папка\С воспитанниками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786214" cy="53578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0"/>
            <a:ext cx="5715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3395512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:\ГУЩАРИНА Л.А\Новая папка\С воспитанниками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785794"/>
            <a:ext cx="4201162" cy="5857916"/>
          </a:xfrm>
          <a:prstGeom prst="rect">
            <a:avLst/>
          </a:prstGeom>
          <a:noFill/>
        </p:spPr>
      </p:pic>
      <p:pic>
        <p:nvPicPr>
          <p:cNvPr id="105475" name="Picture 3" descr="F:\ГУЩАРИНА Л.А\Новая папка\С воспитанниками 4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752694"/>
            <a:ext cx="4000528" cy="589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51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3629" b="6855"/>
          <a:stretch/>
        </p:blipFill>
        <p:spPr>
          <a:xfrm>
            <a:off x="395536" y="692696"/>
            <a:ext cx="8352928" cy="59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152" y="188640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1201" name="Picture 1" descr="F:\ГУЩАРИНА Л.А\Новая папка\С родителями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630235" cy="5214974"/>
          </a:xfrm>
          <a:prstGeom prst="rect">
            <a:avLst/>
          </a:prstGeom>
          <a:noFill/>
        </p:spPr>
      </p:pic>
      <p:pic>
        <p:nvPicPr>
          <p:cNvPr id="51202" name="Picture 2" descr="F:\ГУЩАРИНА Л.А\Новая папка\С родителями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791864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F:\ГУЩАРИНА Л.А\Новая папка\С родителями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143404" cy="5921379"/>
          </a:xfrm>
          <a:prstGeom prst="rect">
            <a:avLst/>
          </a:prstGeom>
          <a:noFill/>
        </p:spPr>
      </p:pic>
      <p:pic>
        <p:nvPicPr>
          <p:cNvPr id="50178" name="Picture 2" descr="F:\ГУЩАРИНА Л.А\Новая папка\С родителями 4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286280" cy="5894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27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49153" name="Picture 1" descr="F:\ГУЩАРИНА Л.А\Новая папка\Неблагополучные семь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5467" y="1340768"/>
            <a:ext cx="3929090" cy="5403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916832"/>
            <a:ext cx="6390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:\Новая папка (2)\ГУЩАРИНА Л.А\bd95dd4fb9a7a3aa84b455454a4b36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4563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K:\Новая папка (2)\ГУЩАРИНА Л.А\13ba7333c5c8aec742010039f47beebf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42984"/>
            <a:ext cx="36004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6502" y="188640"/>
            <a:ext cx="6759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altLang="ru-RU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K:\Новая папка (2)\ГУЩАРИНА Л.А\95f53e2e1cf6e4ed241f4ecd81bc5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528392" cy="5167056"/>
          </a:xfrm>
          <a:prstGeom prst="rect">
            <a:avLst/>
          </a:prstGeom>
          <a:noFill/>
        </p:spPr>
      </p:pic>
      <p:pic>
        <p:nvPicPr>
          <p:cNvPr id="4" name="Picture 4" descr="F:\ГУЩАРИНА Л.А\!!!!!Переделаное\Гущарина Лариса Алексеевна_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3662834" cy="521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38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ГУЩАРИНА Л.А\!!!!!Переделаное\Гущарина Лариса Алексеевна__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857232"/>
            <a:ext cx="3857652" cy="5507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ictures\2021-01-27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00108"/>
            <a:ext cx="3643338" cy="5503765"/>
          </a:xfrm>
          <a:prstGeom prst="rect">
            <a:avLst/>
          </a:prstGeom>
          <a:noFill/>
        </p:spPr>
      </p:pic>
      <p:pic>
        <p:nvPicPr>
          <p:cNvPr id="103426" name="Picture 2" descr="F:\ГУЩАРИНА Л.А\!!!!!Переделаное\ГУЩАРИНА ЛАРИСА АЛЕКСЕ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960433"/>
            <a:ext cx="3929090" cy="56166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116632"/>
            <a:ext cx="465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Републиканский</a:t>
            </a: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2530" y="260648"/>
            <a:ext cx="465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Международный  уровень </a:t>
            </a:r>
          </a:p>
        </p:txBody>
      </p:sp>
      <p:pic>
        <p:nvPicPr>
          <p:cNvPr id="43010" name="Picture 2" descr="E:\Pictures\2021-10-01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79614" y="249222"/>
            <a:ext cx="5143537" cy="7073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9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832067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8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ownloads\6ea5b137998323ff507d82c1b8bf5e4a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240360" cy="4680520"/>
          </a:xfrm>
          <a:prstGeom prst="rect">
            <a:avLst/>
          </a:prstGeom>
          <a:noFill/>
        </p:spPr>
      </p:pic>
      <p:pic>
        <p:nvPicPr>
          <p:cNvPr id="5" name="Рисунок 4" descr="C:\Users\User\Downloads\diplom_1822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240360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2017-2022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ownloads\загружено (1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857232"/>
            <a:ext cx="35283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55776" y="404664"/>
            <a:ext cx="4808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E:\Pictures\2021-01-27\006.jpg"/>
          <p:cNvPicPr>
            <a:picLocks noChangeAspect="1" noChangeArrowheads="1"/>
          </p:cNvPicPr>
          <p:nvPr/>
        </p:nvPicPr>
        <p:blipFill>
          <a:blip r:embed="rId2" cstate="print"/>
          <a:srcRect l="3922" t="2045"/>
          <a:stretch>
            <a:fillRect/>
          </a:stretch>
        </p:blipFill>
        <p:spPr bwMode="auto">
          <a:xfrm>
            <a:off x="2771800" y="1196752"/>
            <a:ext cx="367240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справка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4084264" cy="56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SAD\Desktop\Скан наград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4444"/>
            <a:ext cx="4125076" cy="566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7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350"/>
            <a:ext cx="46085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774700"/>
            <a:ext cx="7747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744416" cy="607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K:\ГУЩАРИНА Л.А\Новая папка\Справка об инноваци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672408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8873" y="116632"/>
            <a:ext cx="4680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498729" cy="554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 descr="K:\ГУЩАРИНА Л.А\Новая папка\Наставничество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92270"/>
            <a:ext cx="3456384" cy="5577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5814</TotalTime>
  <Words>326</Words>
  <Application>Microsoft Office PowerPoint</Application>
  <PresentationFormat>Экран (4:3)</PresentationFormat>
  <Paragraphs>56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3" baseType="lpstr">
      <vt:lpstr>Arial</vt:lpstr>
      <vt:lpstr>Arial Black</vt:lpstr>
      <vt:lpstr>Calibri</vt:lpstr>
      <vt:lpstr>Cambria</vt:lpstr>
      <vt:lpstr>Franklin Gothic Book</vt:lpstr>
      <vt:lpstr>Perpetua</vt:lpstr>
      <vt:lpstr>Times New Roman</vt:lpstr>
      <vt:lpstr>Wingdings</vt:lpstr>
      <vt:lpstr>Wingdings 2</vt:lpstr>
      <vt:lpstr>Справедливость</vt:lpstr>
      <vt:lpstr>Документ</vt:lpstr>
      <vt:lpstr>Презентация PowerPoint</vt:lpstr>
      <vt:lpstr>     Представление собственного  инновационного педагогического опыта  размещено на сайте   МДОУ «Детский сад №98 комбинированного вида»  /  https://ds98sar.schoolrm.ru/sveden/employees/11240/181953/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Юля</cp:lastModifiedBy>
  <cp:revision>393</cp:revision>
  <cp:lastPrinted>2019-11-08T12:13:10Z</cp:lastPrinted>
  <dcterms:created xsi:type="dcterms:W3CDTF">2012-03-20T17:33:40Z</dcterms:created>
  <dcterms:modified xsi:type="dcterms:W3CDTF">2021-10-07T06:44:47Z</dcterms:modified>
</cp:coreProperties>
</file>