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yvfvuuojfhqgvdopuxq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54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125 комбинированного вида»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и птицы весной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младшего дошкольного возраста)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Анисимова И. Д., воспитатель</a:t>
            </a:r>
          </a:p>
          <a:p>
            <a:pPr algn="ctr" eaLnBrk="1" hangingPunct="1">
              <a:buFont typeface="Arial" charset="0"/>
              <a:buNone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г.о. Саранск 2020</a:t>
            </a: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Обои рабочего стола &gt; Животные &gt; Domestic rabbit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2285992"/>
            <a:ext cx="4468775" cy="300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-171400"/>
            <a:ext cx="9439291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волчицы весной появились волчата,  у медведицы -  кто?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Они еще не умеют охотиться, но обожают играть!</a:t>
            </a:r>
          </a:p>
        </p:txBody>
      </p:sp>
      <p:pic>
        <p:nvPicPr>
          <p:cNvPr id="15364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820" y="2194754"/>
            <a:ext cx="4500594" cy="389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35photo.ru/photos_series/245/245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9836" y="1430731"/>
            <a:ext cx="4310695" cy="389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52536" y="-243408"/>
            <a:ext cx="9865095" cy="72728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12500"/>
          </a:effec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366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Посмотри, как малыши ежата спешат за мамой ежихой.</a:t>
            </a:r>
          </a:p>
        </p:txBody>
      </p:sp>
      <p:pic>
        <p:nvPicPr>
          <p:cNvPr id="5" name="Рисунок 4" descr="ingatlan_elado_csaladi_haz_Budaors_Csiki-Dulo_kilatas_2_ingatlanok__20131230_120325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096962"/>
            <a:ext cx="7100862" cy="471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>
              <a:alpha val="6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904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весенним поведением птиц и зверей: возвращение перелетных птиц, пробуждение зверей, впадавших в зимнюю спячку, рождение у зверей потомства;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изменения в жизни животных и птиц с приходом весны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и птицы радуются приходу весны! Их жизнь меняется!</a:t>
            </a:r>
          </a:p>
        </p:txBody>
      </p:sp>
      <p:pic>
        <p:nvPicPr>
          <p:cNvPr id="9" name="Рисунок 8" descr="сквор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24744"/>
            <a:ext cx="4519149" cy="33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0125165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313803"/>
            <a:ext cx="5220072" cy="354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97913" cy="15113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– вестники весны!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возвращаются из теплых стран.  Поэтому из называют перелетными.  Грачи прилетели, запели первые жаворонки.</a:t>
            </a:r>
          </a:p>
        </p:txBody>
      </p:sp>
      <p:pic>
        <p:nvPicPr>
          <p:cNvPr id="5" name="Рисунок 4" descr="гра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2082756"/>
            <a:ext cx="3586138" cy="439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жаворон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9000" y="2047229"/>
            <a:ext cx="3957923" cy="360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67" y="0"/>
            <a:ext cx="9144000" cy="6858000"/>
          </a:xfrm>
          <a:noFill/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Скворцы чистят свои скворечники.</a:t>
            </a:r>
          </a:p>
        </p:txBody>
      </p:sp>
      <p:pic>
        <p:nvPicPr>
          <p:cNvPr id="5124" name="Рисунок 4" descr="скворец аним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285860"/>
            <a:ext cx="5500726" cy="450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29600" cy="115212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сразу же принимаются за работу.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Надо успеть свить гнезда, высидеть яйца …</a:t>
            </a:r>
          </a:p>
        </p:txBody>
      </p:sp>
      <p:pic>
        <p:nvPicPr>
          <p:cNvPr id="7172" name="Picture 9" descr="http://www.proza.ru/pics/2011/05/25/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477663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ttp://st.gdefon.ru/wallpapers_original/wallpapers/439765_vetki_listya_gnezdo_yajca_makro_1680x105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14810" y="2786058"/>
            <a:ext cx="471642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вырастить птенцов.</a:t>
            </a:r>
          </a:p>
        </p:txBody>
      </p:sp>
      <p:pic>
        <p:nvPicPr>
          <p:cNvPr id="6" name="Содержимое 5" descr="1332098506_cuckoo_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714356"/>
            <a:ext cx="4525963" cy="3949899"/>
          </a:xfrm>
          <a:effectLst>
            <a:softEdge rad="112500"/>
          </a:effectLst>
        </p:spPr>
      </p:pic>
      <p:pic>
        <p:nvPicPr>
          <p:cNvPr id="9220" name="Picture 2" descr="http://namonitore.ru/uploads/catalog/birds/nenasitnie_ptentsi_1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643182"/>
            <a:ext cx="5147866" cy="386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29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 медведи, ежи и барсуки проснулись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зимнего сна.</a:t>
            </a:r>
          </a:p>
        </p:txBody>
      </p:sp>
      <p:pic>
        <p:nvPicPr>
          <p:cNvPr id="2" name="Picture 5" descr="http://www.usiter.com/uploads/20120326/burij+medved+medvedi+medved+zhivotnie+39784771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4611281" cy="365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7" descr="http://i071.radikal.ru/1003/cf/c73fbe0c2d7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4119">
            <a:off x="5547286" y="4019032"/>
            <a:ext cx="3282950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9" descr="http://animalbox.ru/wp-content/uploads/2012/09/para_barsuk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00174"/>
            <a:ext cx="34591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многих животных весной рождаются детеныши. Этот зайчонок и лисята тоже появились на свет этой весной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292" name="Picture 2" descr="http://imgtag.ru/images/267_._2_29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4862792" cy="466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motto.net.ua/old_site/img/animals1/1181138108_CBE8F1FFF2E02030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60032" y="1237816"/>
            <a:ext cx="4078858" cy="40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152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Муниципальное дошкольное образовательное учреждение  «Детский сад № 125 комбинированного вида»</vt:lpstr>
      <vt:lpstr> Цели и задачи:</vt:lpstr>
      <vt:lpstr> Звери и птицы радуются приходу весны! Их жизнь меняется!</vt:lpstr>
      <vt:lpstr>Птицы – вестники весны! Они к нам возвращаются из теплых стран.  Поэтому из называют перелетными.  Грачи прилетели, запели первые жаворонки.</vt:lpstr>
      <vt:lpstr>Скворцы чистят свои скворечники.</vt:lpstr>
      <vt:lpstr>Птицы сразу же принимаются за работу.  Надо успеть свить гнезда, высидеть яйца …</vt:lpstr>
      <vt:lpstr>…и вырастить птенцов.</vt:lpstr>
      <vt:lpstr>Весной медведи, ежи и барсуки проснулись  после зимнего сна.</vt:lpstr>
      <vt:lpstr> У многих животных весной рождаются детеныши. Этот зайчонок и лисята тоже появились на свет этой весной!</vt:lpstr>
      <vt:lpstr>У волчицы весной появились волчата,  у медведицы -  кто?  Они еще не умеют охотиться, но обожают играть!</vt:lpstr>
      <vt:lpstr>Посмотри, как малыши ежата спешат за мамой ежихой.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 учреждение детский сад №8</dc:title>
  <dc:creator>user</dc:creator>
  <cp:lastModifiedBy>777</cp:lastModifiedBy>
  <cp:revision>23</cp:revision>
  <dcterms:created xsi:type="dcterms:W3CDTF">2016-02-19T17:32:13Z</dcterms:created>
  <dcterms:modified xsi:type="dcterms:W3CDTF">2020-04-24T10:01:43Z</dcterms:modified>
</cp:coreProperties>
</file>